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60" r:id="rId2"/>
    <p:sldId id="307" r:id="rId3"/>
    <p:sldId id="297" r:id="rId4"/>
    <p:sldId id="305" r:id="rId5"/>
    <p:sldId id="309" r:id="rId6"/>
    <p:sldId id="321" r:id="rId7"/>
    <p:sldId id="316" r:id="rId8"/>
    <p:sldId id="320" r:id="rId9"/>
    <p:sldId id="319" r:id="rId10"/>
    <p:sldId id="318" r:id="rId11"/>
    <p:sldId id="314" r:id="rId12"/>
    <p:sldId id="315" r:id="rId13"/>
    <p:sldId id="299" r:id="rId14"/>
    <p:sldId id="262" r:id="rId1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7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29"/>
    <p:restoredTop sz="84019"/>
  </p:normalViewPr>
  <p:slideViewPr>
    <p:cSldViewPr snapToGrid="0" snapToObjects="1">
      <p:cViewPr varScale="1">
        <p:scale>
          <a:sx n="76" d="100"/>
          <a:sy n="76" d="100"/>
        </p:scale>
        <p:origin x="1878" y="96"/>
      </p:cViewPr>
      <p:guideLst>
        <p:guide pos="2880"/>
        <p:guide orient="horz" pos="17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843C20-9FF8-8D4E-82E2-5A3D38EF1D2E}" type="doc">
      <dgm:prSet loTypeId="urn:microsoft.com/office/officeart/2009/3/layout/PhasedProcess" loCatId="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9B4250E-55BF-204E-95F0-A1577743722E}">
      <dgm:prSet phldrT="[Text]"/>
      <dgm:spPr/>
      <dgm:t>
        <a:bodyPr/>
        <a:lstStyle/>
        <a:p>
          <a:r>
            <a:rPr lang="en-US" smtClean="0"/>
            <a:t>Conception</a:t>
          </a:r>
          <a:endParaRPr lang="en-US" dirty="0"/>
        </a:p>
      </dgm:t>
    </dgm:pt>
    <dgm:pt modelId="{43F360FA-AA8E-B046-AFAB-94A75153F582}" type="parTrans" cxnId="{B772B869-81A9-EA46-8741-B2E2A13238B7}">
      <dgm:prSet/>
      <dgm:spPr/>
      <dgm:t>
        <a:bodyPr/>
        <a:lstStyle/>
        <a:p>
          <a:endParaRPr lang="en-US"/>
        </a:p>
      </dgm:t>
    </dgm:pt>
    <dgm:pt modelId="{744A4E57-6A04-5949-B595-0FCAA216399B}" type="sibTrans" cxnId="{B772B869-81A9-EA46-8741-B2E2A13238B7}">
      <dgm:prSet/>
      <dgm:spPr/>
      <dgm:t>
        <a:bodyPr/>
        <a:lstStyle/>
        <a:p>
          <a:endParaRPr lang="en-US"/>
        </a:p>
      </dgm:t>
    </dgm:pt>
    <dgm:pt modelId="{A5369FE5-0613-C94E-A830-9F9FACDD5A56}">
      <dgm:prSet phldrT="[Text]" custT="1"/>
      <dgm:spPr>
        <a:solidFill>
          <a:srgbClr val="B7E82E">
            <a:alpha val="36000"/>
          </a:srgbClr>
        </a:solidFill>
      </dgm:spPr>
      <dgm:t>
        <a:bodyPr/>
        <a:lstStyle/>
        <a:p>
          <a:r>
            <a:rPr lang="en-US" sz="1200" b="1" dirty="0" smtClean="0"/>
            <a:t>NERIES</a:t>
          </a:r>
          <a:endParaRPr lang="en-US" sz="1200" b="1" dirty="0"/>
        </a:p>
      </dgm:t>
    </dgm:pt>
    <dgm:pt modelId="{8C62AA62-F1A9-D74C-A017-1B8F15EEB200}" type="parTrans" cxnId="{99BD92CF-8F3E-BB4C-983F-9FAEEC32547F}">
      <dgm:prSet/>
      <dgm:spPr/>
      <dgm:t>
        <a:bodyPr/>
        <a:lstStyle/>
        <a:p>
          <a:endParaRPr lang="en-US"/>
        </a:p>
      </dgm:t>
    </dgm:pt>
    <dgm:pt modelId="{7B6B2F67-E815-0B4D-B384-3192C9069A1B}" type="sibTrans" cxnId="{99BD92CF-8F3E-BB4C-983F-9FAEEC32547F}">
      <dgm:prSet/>
      <dgm:spPr/>
      <dgm:t>
        <a:bodyPr/>
        <a:lstStyle/>
        <a:p>
          <a:endParaRPr lang="en-US"/>
        </a:p>
      </dgm:t>
    </dgm:pt>
    <dgm:pt modelId="{E03F5B66-3E63-8D42-8704-4F9D5DF66BB8}">
      <dgm:prSet phldrT="[Text]" custT="1"/>
      <dgm:spPr>
        <a:solidFill>
          <a:srgbClr val="B5CDE5"/>
        </a:solidFill>
      </dgm:spPr>
      <dgm:t>
        <a:bodyPr/>
        <a:lstStyle/>
        <a:p>
          <a:r>
            <a:rPr lang="en-US" sz="1200" b="1" dirty="0" smtClean="0"/>
            <a:t>EC projects</a:t>
          </a:r>
          <a:endParaRPr lang="en-US" sz="1200" b="1" dirty="0"/>
        </a:p>
      </dgm:t>
    </dgm:pt>
    <dgm:pt modelId="{2ECB1F1B-099F-914B-BDA1-8108187528B0}" type="parTrans" cxnId="{5624F645-4C18-D640-A75A-E576C0696C7A}">
      <dgm:prSet/>
      <dgm:spPr/>
      <dgm:t>
        <a:bodyPr/>
        <a:lstStyle/>
        <a:p>
          <a:endParaRPr lang="en-US"/>
        </a:p>
      </dgm:t>
    </dgm:pt>
    <dgm:pt modelId="{C8D2F0C6-6652-5A42-B44B-58BDD05310B3}" type="sibTrans" cxnId="{5624F645-4C18-D640-A75A-E576C0696C7A}">
      <dgm:prSet/>
      <dgm:spPr/>
      <dgm:t>
        <a:bodyPr/>
        <a:lstStyle/>
        <a:p>
          <a:endParaRPr lang="en-US"/>
        </a:p>
      </dgm:t>
    </dgm:pt>
    <dgm:pt modelId="{C80AAC40-3286-F446-9070-D2C6442974F0}">
      <dgm:prSet phldrT="[Text]" custT="1"/>
      <dgm:spPr>
        <a:solidFill>
          <a:srgbClr val="D5AAF2">
            <a:alpha val="50196"/>
          </a:srgbClr>
        </a:solidFill>
      </dgm:spPr>
      <dgm:t>
        <a:bodyPr/>
        <a:lstStyle/>
        <a:p>
          <a:r>
            <a:rPr lang="en-US" sz="1100" b="1" dirty="0" smtClean="0"/>
            <a:t>EXPLORIS</a:t>
          </a:r>
          <a:endParaRPr lang="en-US" sz="1100" b="1" dirty="0"/>
        </a:p>
      </dgm:t>
    </dgm:pt>
    <dgm:pt modelId="{86183E7F-2474-2645-AEAC-542DACB3B7F2}" type="parTrans" cxnId="{8D60C5DB-610D-5547-B318-5AFD2C13C348}">
      <dgm:prSet/>
      <dgm:spPr/>
      <dgm:t>
        <a:bodyPr/>
        <a:lstStyle/>
        <a:p>
          <a:endParaRPr lang="en-US"/>
        </a:p>
      </dgm:t>
    </dgm:pt>
    <dgm:pt modelId="{CB024766-F560-1F4A-BCB8-7E38FCFF6634}" type="sibTrans" cxnId="{8D60C5DB-610D-5547-B318-5AFD2C13C348}">
      <dgm:prSet/>
      <dgm:spPr/>
      <dgm:t>
        <a:bodyPr/>
        <a:lstStyle/>
        <a:p>
          <a:endParaRPr lang="en-US"/>
        </a:p>
      </dgm:t>
    </dgm:pt>
    <dgm:pt modelId="{BDFE3064-E142-6D44-B825-8D96735497A2}">
      <dgm:prSet phldrT="[Text]"/>
      <dgm:spPr/>
      <dgm:t>
        <a:bodyPr/>
        <a:lstStyle/>
        <a:p>
          <a:r>
            <a:rPr lang="en-US" dirty="0" smtClean="0"/>
            <a:t>Preparatory</a:t>
          </a:r>
          <a:endParaRPr lang="en-US" dirty="0"/>
        </a:p>
      </dgm:t>
    </dgm:pt>
    <dgm:pt modelId="{434E50A4-3638-9C4F-AA62-BF66BD180235}" type="parTrans" cxnId="{A2FD1B6B-86E6-664A-AE64-A758938D61A6}">
      <dgm:prSet/>
      <dgm:spPr/>
      <dgm:t>
        <a:bodyPr/>
        <a:lstStyle/>
        <a:p>
          <a:endParaRPr lang="en-US"/>
        </a:p>
      </dgm:t>
    </dgm:pt>
    <dgm:pt modelId="{2BA08F9F-C4F0-7C41-96E7-5B71C001EABC}" type="sibTrans" cxnId="{A2FD1B6B-86E6-664A-AE64-A758938D61A6}">
      <dgm:prSet/>
      <dgm:spPr/>
      <dgm:t>
        <a:bodyPr/>
        <a:lstStyle/>
        <a:p>
          <a:endParaRPr lang="en-US"/>
        </a:p>
      </dgm:t>
    </dgm:pt>
    <dgm:pt modelId="{1A1B2313-5966-3641-AFDA-6BFAE1C6C273}">
      <dgm:prSet phldrT="[Text]"/>
      <dgm:spPr>
        <a:solidFill>
          <a:srgbClr val="DEED2F">
            <a:alpha val="32000"/>
          </a:srgbClr>
        </a:solidFill>
      </dgm:spPr>
      <dgm:t>
        <a:bodyPr/>
        <a:lstStyle/>
        <a:p>
          <a:r>
            <a:rPr lang="en-US" dirty="0" smtClean="0"/>
            <a:t>Design</a:t>
          </a:r>
          <a:endParaRPr lang="en-US" dirty="0"/>
        </a:p>
      </dgm:t>
    </dgm:pt>
    <dgm:pt modelId="{502E0FEC-2429-584A-B2EF-A8A8BBC4D3F5}" type="parTrans" cxnId="{240A7D94-4759-5141-BA64-8F11C7D26B55}">
      <dgm:prSet/>
      <dgm:spPr/>
      <dgm:t>
        <a:bodyPr/>
        <a:lstStyle/>
        <a:p>
          <a:endParaRPr lang="en-US"/>
        </a:p>
      </dgm:t>
    </dgm:pt>
    <dgm:pt modelId="{9C01C49B-40CE-E24D-86C3-F2EA80A338DC}" type="sibTrans" cxnId="{240A7D94-4759-5141-BA64-8F11C7D26B55}">
      <dgm:prSet/>
      <dgm:spPr/>
      <dgm:t>
        <a:bodyPr/>
        <a:lstStyle/>
        <a:p>
          <a:endParaRPr lang="en-US"/>
        </a:p>
      </dgm:t>
    </dgm:pt>
    <dgm:pt modelId="{D1D35A88-3CDB-7E42-A774-00FC2B8AA9A9}">
      <dgm:prSet phldrT="[Text]"/>
      <dgm:spPr>
        <a:solidFill>
          <a:srgbClr val="B7E82E">
            <a:alpha val="50000"/>
          </a:srgbClr>
        </a:solidFill>
      </dgm:spPr>
      <dgm:t>
        <a:bodyPr/>
        <a:lstStyle/>
        <a:p>
          <a:r>
            <a:rPr lang="en-US" dirty="0" smtClean="0"/>
            <a:t>Plan</a:t>
          </a:r>
          <a:endParaRPr lang="en-US" dirty="0"/>
        </a:p>
      </dgm:t>
    </dgm:pt>
    <dgm:pt modelId="{AE65EEBD-2006-744E-AF2E-58CCC9FF6D27}" type="parTrans" cxnId="{7993C46F-E54A-2F4F-9BEF-018D08E3DE6E}">
      <dgm:prSet/>
      <dgm:spPr/>
      <dgm:t>
        <a:bodyPr/>
        <a:lstStyle/>
        <a:p>
          <a:endParaRPr lang="en-US"/>
        </a:p>
      </dgm:t>
    </dgm:pt>
    <dgm:pt modelId="{597C1802-7233-844B-8467-7B38BAF74234}" type="sibTrans" cxnId="{7993C46F-E54A-2F4F-9BEF-018D08E3DE6E}">
      <dgm:prSet/>
      <dgm:spPr/>
      <dgm:t>
        <a:bodyPr/>
        <a:lstStyle/>
        <a:p>
          <a:endParaRPr lang="en-US"/>
        </a:p>
      </dgm:t>
    </dgm:pt>
    <dgm:pt modelId="{7DFB7A6F-8500-DC4E-B05D-D497D13B0A36}">
      <dgm:prSet phldrT="[Text]"/>
      <dgm:spPr/>
      <dgm:t>
        <a:bodyPr/>
        <a:lstStyle/>
        <a:p>
          <a:r>
            <a:rPr lang="en-US" dirty="0" smtClean="0"/>
            <a:t>Implementation</a:t>
          </a:r>
          <a:endParaRPr lang="en-US" dirty="0"/>
        </a:p>
      </dgm:t>
    </dgm:pt>
    <dgm:pt modelId="{5B3544B2-B00E-194E-95D3-88B8ADC859C2}" type="parTrans" cxnId="{617A065A-367E-E142-8840-A9099C0D5AE2}">
      <dgm:prSet/>
      <dgm:spPr/>
      <dgm:t>
        <a:bodyPr/>
        <a:lstStyle/>
        <a:p>
          <a:endParaRPr lang="en-US"/>
        </a:p>
      </dgm:t>
    </dgm:pt>
    <dgm:pt modelId="{01881C14-07CA-F145-9F55-998A50316E53}" type="sibTrans" cxnId="{617A065A-367E-E142-8840-A9099C0D5AE2}">
      <dgm:prSet/>
      <dgm:spPr/>
      <dgm:t>
        <a:bodyPr/>
        <a:lstStyle/>
        <a:p>
          <a:endParaRPr lang="en-US"/>
        </a:p>
      </dgm:t>
    </dgm:pt>
    <dgm:pt modelId="{B9F32197-637A-D24E-9125-E565DF7EB617}">
      <dgm:prSet phldrT="[Text]" custT="1"/>
      <dgm:spPr>
        <a:solidFill>
          <a:srgbClr val="A45AB2">
            <a:alpha val="44000"/>
          </a:srgbClr>
        </a:solidFill>
      </dgm:spPr>
      <dgm:t>
        <a:bodyPr/>
        <a:lstStyle/>
        <a:p>
          <a:r>
            <a:rPr lang="en-US" sz="2000" b="1" dirty="0" smtClean="0">
              <a:solidFill>
                <a:schemeClr val="bg1"/>
              </a:solidFill>
            </a:rPr>
            <a:t>Implement</a:t>
          </a:r>
          <a:endParaRPr lang="en-US" sz="2000" b="1" dirty="0">
            <a:solidFill>
              <a:schemeClr val="bg1"/>
            </a:solidFill>
          </a:endParaRPr>
        </a:p>
      </dgm:t>
    </dgm:pt>
    <dgm:pt modelId="{9910CD86-9874-6B4B-AA52-FA2332D76CC6}" type="parTrans" cxnId="{98E01FF9-57F1-0642-8849-90E8597F3F64}">
      <dgm:prSet/>
      <dgm:spPr/>
      <dgm:t>
        <a:bodyPr/>
        <a:lstStyle/>
        <a:p>
          <a:endParaRPr lang="en-US"/>
        </a:p>
      </dgm:t>
    </dgm:pt>
    <dgm:pt modelId="{E83039E9-8172-6D4C-8468-E15CF040C4C4}" type="sibTrans" cxnId="{98E01FF9-57F1-0642-8849-90E8597F3F64}">
      <dgm:prSet/>
      <dgm:spPr/>
      <dgm:t>
        <a:bodyPr/>
        <a:lstStyle/>
        <a:p>
          <a:endParaRPr lang="en-US"/>
        </a:p>
      </dgm:t>
    </dgm:pt>
    <dgm:pt modelId="{2B3E269C-5D5E-044E-B8D9-69359D82AB1D}" type="pres">
      <dgm:prSet presAssocID="{D4843C20-9FF8-8D4E-82E2-5A3D38EF1D2E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F5375D2-9E9F-5B46-B973-F7641D5309BF}" type="pres">
      <dgm:prSet presAssocID="{D4843C20-9FF8-8D4E-82E2-5A3D38EF1D2E}" presName="arc1" presStyleLbl="node1" presStyleIdx="0" presStyleCnt="4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it-IT"/>
        </a:p>
      </dgm:t>
    </dgm:pt>
    <dgm:pt modelId="{085FD11B-66D9-834E-A11F-D1B03E792470}" type="pres">
      <dgm:prSet presAssocID="{D4843C20-9FF8-8D4E-82E2-5A3D38EF1D2E}" presName="arc3" presStyleLbl="node1" presStyleIdx="1" presStyleCnt="4"/>
      <dgm:spPr>
        <a:solidFill>
          <a:srgbClr val="D0DD46">
            <a:alpha val="54000"/>
          </a:srgbClr>
        </a:solidFill>
      </dgm:spPr>
      <dgm:t>
        <a:bodyPr/>
        <a:lstStyle/>
        <a:p>
          <a:endParaRPr lang="it-IT"/>
        </a:p>
      </dgm:t>
    </dgm:pt>
    <dgm:pt modelId="{BCECC455-86EA-CD49-A455-8B82CB32B122}" type="pres">
      <dgm:prSet presAssocID="{D4843C20-9FF8-8D4E-82E2-5A3D38EF1D2E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7B94B4-EDFD-1B42-B7D5-9E1CEF6D85DE}" type="pres">
      <dgm:prSet presAssocID="{D4843C20-9FF8-8D4E-82E2-5A3D38EF1D2E}" presName="arc2" presStyleLbl="node1" presStyleIdx="2" presStyleCnt="4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it-IT"/>
        </a:p>
      </dgm:t>
    </dgm:pt>
    <dgm:pt modelId="{B8A3BD11-3513-1949-BE2A-0F7845D69CFA}" type="pres">
      <dgm:prSet presAssocID="{D4843C20-9FF8-8D4E-82E2-5A3D38EF1D2E}" presName="arc4" presStyleLbl="node1" presStyleIdx="3" presStyleCnt="4"/>
      <dgm:spPr>
        <a:solidFill>
          <a:srgbClr val="A45AB2"/>
        </a:solidFill>
      </dgm:spPr>
      <dgm:t>
        <a:bodyPr/>
        <a:lstStyle/>
        <a:p>
          <a:endParaRPr lang="it-IT"/>
        </a:p>
      </dgm:t>
    </dgm:pt>
    <dgm:pt modelId="{7F1BA409-8047-6542-9FB5-EF0F70C56686}" type="pres">
      <dgm:prSet presAssocID="{D4843C20-9FF8-8D4E-82E2-5A3D38EF1D2E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DE6A3F-1AA5-6C41-BF9C-CCF10252666B}" type="pres">
      <dgm:prSet presAssocID="{D4843C20-9FF8-8D4E-82E2-5A3D38EF1D2E}" presName="middleComposite" presStyleCnt="0"/>
      <dgm:spPr/>
      <dgm:t>
        <a:bodyPr/>
        <a:lstStyle/>
        <a:p>
          <a:endParaRPr lang="it-IT"/>
        </a:p>
      </dgm:t>
    </dgm:pt>
    <dgm:pt modelId="{1937EEE1-A348-0742-83DC-E638D676B4DE}" type="pres">
      <dgm:prSet presAssocID="{1A1B2313-5966-3641-AFDA-6BFAE1C6C273}" presName="circ1" presStyleLbl="vennNode1" presStyleIdx="0" presStyleCnt="8"/>
      <dgm:spPr/>
      <dgm:t>
        <a:bodyPr/>
        <a:lstStyle/>
        <a:p>
          <a:endParaRPr lang="en-US"/>
        </a:p>
      </dgm:t>
    </dgm:pt>
    <dgm:pt modelId="{C20EFEE0-6D6B-8F49-9CC3-BDB167F91A2E}" type="pres">
      <dgm:prSet presAssocID="{1A1B2313-5966-3641-AFDA-6BFAE1C6C273}" presName="circ1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BCBF71C-98BD-4E40-A8D8-DDB922C4E2C0}" type="pres">
      <dgm:prSet presAssocID="{D1D35A88-3CDB-7E42-A774-00FC2B8AA9A9}" presName="circ2" presStyleLbl="vennNode1" presStyleIdx="1" presStyleCnt="8"/>
      <dgm:spPr/>
      <dgm:t>
        <a:bodyPr/>
        <a:lstStyle/>
        <a:p>
          <a:endParaRPr lang="en-US"/>
        </a:p>
      </dgm:t>
    </dgm:pt>
    <dgm:pt modelId="{50C74EE3-5465-8648-8826-C0F1548C5D04}" type="pres">
      <dgm:prSet presAssocID="{D1D35A88-3CDB-7E42-A774-00FC2B8AA9A9}" presName="circ2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CDCBF0E-D448-044E-8A7B-4C6B5F1924AC}" type="pres">
      <dgm:prSet presAssocID="{D4843C20-9FF8-8D4E-82E2-5A3D38EF1D2E}" presName="leftComposite" presStyleCnt="0"/>
      <dgm:spPr/>
      <dgm:t>
        <a:bodyPr/>
        <a:lstStyle/>
        <a:p>
          <a:endParaRPr lang="it-IT"/>
        </a:p>
      </dgm:t>
    </dgm:pt>
    <dgm:pt modelId="{9E8B2B8A-E93A-8B42-8E37-F1C054CF49EC}" type="pres">
      <dgm:prSet presAssocID="{A5369FE5-0613-C94E-A830-9F9FACDD5A56}" presName="childText1_1" presStyleLbl="vennNode1" presStyleIdx="2" presStyleCnt="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1487C24-BEED-9C49-BA03-F4CA6CDFDC40}" type="pres">
      <dgm:prSet presAssocID="{A5369FE5-0613-C94E-A830-9F9FACDD5A56}" presName="ellipse1" presStyleLbl="vennNode1" presStyleIdx="3" presStyleCnt="8"/>
      <dgm:spPr>
        <a:solidFill>
          <a:schemeClr val="accent6">
            <a:lumMod val="60000"/>
            <a:lumOff val="40000"/>
            <a:alpha val="50000"/>
          </a:schemeClr>
        </a:solidFill>
      </dgm:spPr>
      <dgm:t>
        <a:bodyPr/>
        <a:lstStyle/>
        <a:p>
          <a:endParaRPr lang="it-IT"/>
        </a:p>
      </dgm:t>
    </dgm:pt>
    <dgm:pt modelId="{E98BF139-35F6-4D43-AB14-548636A69FFB}" type="pres">
      <dgm:prSet presAssocID="{A5369FE5-0613-C94E-A830-9F9FACDD5A56}" presName="ellipse2" presStyleLbl="vennNode1" presStyleIdx="4" presStyleCnt="8"/>
      <dgm:spPr>
        <a:solidFill>
          <a:schemeClr val="accent6">
            <a:lumMod val="60000"/>
            <a:lumOff val="40000"/>
            <a:alpha val="50000"/>
          </a:schemeClr>
        </a:solidFill>
      </dgm:spPr>
      <dgm:t>
        <a:bodyPr/>
        <a:lstStyle/>
        <a:p>
          <a:endParaRPr lang="it-IT"/>
        </a:p>
      </dgm:t>
    </dgm:pt>
    <dgm:pt modelId="{B9EE8722-9473-0D42-BBD9-BE8C1929F3A1}" type="pres">
      <dgm:prSet presAssocID="{E03F5B66-3E63-8D42-8704-4F9D5DF66BB8}" presName="childText1_2" presStyleLbl="vennNode1" presStyleIdx="5" presStyleCnt="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189A167-DA05-BB4B-80E0-38325087C841}" type="pres">
      <dgm:prSet presAssocID="{E03F5B66-3E63-8D42-8704-4F9D5DF66BB8}" presName="ellipse3" presStyleLbl="vennNode1" presStyleIdx="6" presStyleCnt="8"/>
      <dgm:spPr>
        <a:solidFill>
          <a:srgbClr val="D5A0AA">
            <a:alpha val="50000"/>
          </a:srgbClr>
        </a:solidFill>
      </dgm:spPr>
      <dgm:t>
        <a:bodyPr/>
        <a:lstStyle/>
        <a:p>
          <a:endParaRPr lang="it-IT"/>
        </a:p>
      </dgm:t>
    </dgm:pt>
    <dgm:pt modelId="{D192D65A-3780-0347-B2FF-633C820405B2}" type="pres">
      <dgm:prSet presAssocID="{C80AAC40-3286-F446-9070-D2C6442974F0}" presName="childText1_3" presStyleLbl="vennNode1" presStyleIdx="7" presStyleCnt="8" custScaleX="107243" custScaleY="10137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0CEE807-7231-884B-B344-34E4A5071A58}" type="pres">
      <dgm:prSet presAssocID="{D4843C20-9FF8-8D4E-82E2-5A3D38EF1D2E}" presName="rightChild" presStyleLbl="node2" presStyleIdx="0" presStyleCnt="1" custScaleX="113204" custScaleY="11162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31532D0-F18E-0A4D-A5EC-13FB18FB1D61}" type="pres">
      <dgm:prSet presAssocID="{D4843C20-9FF8-8D4E-82E2-5A3D38EF1D2E}" presName="parentText1" presStyleLbl="revTx" presStyleIdx="2" presStyleCnt="3">
        <dgm:presLayoutVars>
          <dgm:chMax val="4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27389F-D7E7-CE4F-B851-BA51119221AA}" type="presOf" srcId="{1A1B2313-5966-3641-AFDA-6BFAE1C6C273}" destId="{C20EFEE0-6D6B-8F49-9CC3-BDB167F91A2E}" srcOrd="1" destOrd="0" presId="urn:microsoft.com/office/officeart/2009/3/layout/PhasedProcess"/>
    <dgm:cxn modelId="{345A39E8-F0CB-EB47-AFDD-4312FD14ABA3}" type="presOf" srcId="{1A1B2313-5966-3641-AFDA-6BFAE1C6C273}" destId="{1937EEE1-A348-0742-83DC-E638D676B4DE}" srcOrd="0" destOrd="0" presId="urn:microsoft.com/office/officeart/2009/3/layout/PhasedProcess"/>
    <dgm:cxn modelId="{18D22C45-5607-A04B-BD1E-964411FF68F7}" type="presOf" srcId="{D1D35A88-3CDB-7E42-A774-00FC2B8AA9A9}" destId="{2BCBF71C-98BD-4E40-A8D8-DDB922C4E2C0}" srcOrd="0" destOrd="0" presId="urn:microsoft.com/office/officeart/2009/3/layout/PhasedProcess"/>
    <dgm:cxn modelId="{B772B869-81A9-EA46-8741-B2E2A13238B7}" srcId="{D4843C20-9FF8-8D4E-82E2-5A3D38EF1D2E}" destId="{D9B4250E-55BF-204E-95F0-A1577743722E}" srcOrd="0" destOrd="0" parTransId="{43F360FA-AA8E-B046-AFAB-94A75153F582}" sibTransId="{744A4E57-6A04-5949-B595-0FCAA216399B}"/>
    <dgm:cxn modelId="{ACA638C9-0086-314D-9562-3CF328C17400}" type="presOf" srcId="{D1D35A88-3CDB-7E42-A774-00FC2B8AA9A9}" destId="{50C74EE3-5465-8648-8826-C0F1548C5D04}" srcOrd="1" destOrd="0" presId="urn:microsoft.com/office/officeart/2009/3/layout/PhasedProcess"/>
    <dgm:cxn modelId="{617A065A-367E-E142-8840-A9099C0D5AE2}" srcId="{D4843C20-9FF8-8D4E-82E2-5A3D38EF1D2E}" destId="{7DFB7A6F-8500-DC4E-B05D-D497D13B0A36}" srcOrd="2" destOrd="0" parTransId="{5B3544B2-B00E-194E-95D3-88B8ADC859C2}" sibTransId="{01881C14-07CA-F145-9F55-998A50316E53}"/>
    <dgm:cxn modelId="{99BD92CF-8F3E-BB4C-983F-9FAEEC32547F}" srcId="{D9B4250E-55BF-204E-95F0-A1577743722E}" destId="{A5369FE5-0613-C94E-A830-9F9FACDD5A56}" srcOrd="0" destOrd="0" parTransId="{8C62AA62-F1A9-D74C-A017-1B8F15EEB200}" sibTransId="{7B6B2F67-E815-0B4D-B384-3192C9069A1B}"/>
    <dgm:cxn modelId="{7993C46F-E54A-2F4F-9BEF-018D08E3DE6E}" srcId="{BDFE3064-E142-6D44-B825-8D96735497A2}" destId="{D1D35A88-3CDB-7E42-A774-00FC2B8AA9A9}" srcOrd="1" destOrd="0" parTransId="{AE65EEBD-2006-744E-AF2E-58CCC9FF6D27}" sibTransId="{597C1802-7233-844B-8467-7B38BAF74234}"/>
    <dgm:cxn modelId="{7632F993-2C80-7340-86B5-00B69FFA651F}" type="presOf" srcId="{D9B4250E-55BF-204E-95F0-A1577743722E}" destId="{B31532D0-F18E-0A4D-A5EC-13FB18FB1D61}" srcOrd="0" destOrd="0" presId="urn:microsoft.com/office/officeart/2009/3/layout/PhasedProcess"/>
    <dgm:cxn modelId="{CB7E2D48-739B-FF4A-8E97-EA26244DD775}" type="presOf" srcId="{A5369FE5-0613-C94E-A830-9F9FACDD5A56}" destId="{9E8B2B8A-E93A-8B42-8E37-F1C054CF49EC}" srcOrd="0" destOrd="0" presId="urn:microsoft.com/office/officeart/2009/3/layout/PhasedProcess"/>
    <dgm:cxn modelId="{ED3FC91F-A511-F546-A3CA-B52C011E730F}" type="presOf" srcId="{E03F5B66-3E63-8D42-8704-4F9D5DF66BB8}" destId="{B9EE8722-9473-0D42-BBD9-BE8C1929F3A1}" srcOrd="0" destOrd="0" presId="urn:microsoft.com/office/officeart/2009/3/layout/PhasedProcess"/>
    <dgm:cxn modelId="{9783394F-6479-6649-98B4-A6FEBA16C46E}" type="presOf" srcId="{7DFB7A6F-8500-DC4E-B05D-D497D13B0A36}" destId="{7F1BA409-8047-6542-9FB5-EF0F70C56686}" srcOrd="0" destOrd="0" presId="urn:microsoft.com/office/officeart/2009/3/layout/PhasedProcess"/>
    <dgm:cxn modelId="{A0A270E1-D777-5746-B3E2-3A3E5269BD1B}" type="presOf" srcId="{C80AAC40-3286-F446-9070-D2C6442974F0}" destId="{D192D65A-3780-0347-B2FF-633C820405B2}" srcOrd="0" destOrd="0" presId="urn:microsoft.com/office/officeart/2009/3/layout/PhasedProcess"/>
    <dgm:cxn modelId="{D782B72B-9DA5-9A46-AAD8-D087E8C91ADA}" type="presOf" srcId="{D4843C20-9FF8-8D4E-82E2-5A3D38EF1D2E}" destId="{2B3E269C-5D5E-044E-B8D9-69359D82AB1D}" srcOrd="0" destOrd="0" presId="urn:microsoft.com/office/officeart/2009/3/layout/PhasedProcess"/>
    <dgm:cxn modelId="{240A7D94-4759-5141-BA64-8F11C7D26B55}" srcId="{BDFE3064-E142-6D44-B825-8D96735497A2}" destId="{1A1B2313-5966-3641-AFDA-6BFAE1C6C273}" srcOrd="0" destOrd="0" parTransId="{502E0FEC-2429-584A-B2EF-A8A8BBC4D3F5}" sibTransId="{9C01C49B-40CE-E24D-86C3-F2EA80A338DC}"/>
    <dgm:cxn modelId="{8D60C5DB-610D-5547-B318-5AFD2C13C348}" srcId="{D9B4250E-55BF-204E-95F0-A1577743722E}" destId="{C80AAC40-3286-F446-9070-D2C6442974F0}" srcOrd="2" destOrd="0" parTransId="{86183E7F-2474-2645-AEAC-542DACB3B7F2}" sibTransId="{CB024766-F560-1F4A-BCB8-7E38FCFF6634}"/>
    <dgm:cxn modelId="{85807888-0E5C-AB4C-982F-9C3249F8297D}" type="presOf" srcId="{B9F32197-637A-D24E-9125-E565DF7EB617}" destId="{60CEE807-7231-884B-B344-34E4A5071A58}" srcOrd="0" destOrd="0" presId="urn:microsoft.com/office/officeart/2009/3/layout/PhasedProcess"/>
    <dgm:cxn modelId="{BD21E982-E232-C041-B00C-BCB4DAB00401}" type="presOf" srcId="{BDFE3064-E142-6D44-B825-8D96735497A2}" destId="{BCECC455-86EA-CD49-A455-8B82CB32B122}" srcOrd="0" destOrd="0" presId="urn:microsoft.com/office/officeart/2009/3/layout/PhasedProcess"/>
    <dgm:cxn modelId="{5624F645-4C18-D640-A75A-E576C0696C7A}" srcId="{D9B4250E-55BF-204E-95F0-A1577743722E}" destId="{E03F5B66-3E63-8D42-8704-4F9D5DF66BB8}" srcOrd="1" destOrd="0" parTransId="{2ECB1F1B-099F-914B-BDA1-8108187528B0}" sibTransId="{C8D2F0C6-6652-5A42-B44B-58BDD05310B3}"/>
    <dgm:cxn modelId="{A2FD1B6B-86E6-664A-AE64-A758938D61A6}" srcId="{D4843C20-9FF8-8D4E-82E2-5A3D38EF1D2E}" destId="{BDFE3064-E142-6D44-B825-8D96735497A2}" srcOrd="1" destOrd="0" parTransId="{434E50A4-3638-9C4F-AA62-BF66BD180235}" sibTransId="{2BA08F9F-C4F0-7C41-96E7-5B71C001EABC}"/>
    <dgm:cxn modelId="{98E01FF9-57F1-0642-8849-90E8597F3F64}" srcId="{7DFB7A6F-8500-DC4E-B05D-D497D13B0A36}" destId="{B9F32197-637A-D24E-9125-E565DF7EB617}" srcOrd="0" destOrd="0" parTransId="{9910CD86-9874-6B4B-AA52-FA2332D76CC6}" sibTransId="{E83039E9-8172-6D4C-8468-E15CF040C4C4}"/>
    <dgm:cxn modelId="{7ED73377-C51B-3847-BAE4-7CF3083928CA}" type="presParOf" srcId="{2B3E269C-5D5E-044E-B8D9-69359D82AB1D}" destId="{8F5375D2-9E9F-5B46-B973-F7641D5309BF}" srcOrd="0" destOrd="0" presId="urn:microsoft.com/office/officeart/2009/3/layout/PhasedProcess"/>
    <dgm:cxn modelId="{01E7B1CD-00FC-0D44-AA94-4B0F46DA617C}" type="presParOf" srcId="{2B3E269C-5D5E-044E-B8D9-69359D82AB1D}" destId="{085FD11B-66D9-834E-A11F-D1B03E792470}" srcOrd="1" destOrd="0" presId="urn:microsoft.com/office/officeart/2009/3/layout/PhasedProcess"/>
    <dgm:cxn modelId="{BD0C26B1-C664-194A-85F8-88DD19124D53}" type="presParOf" srcId="{2B3E269C-5D5E-044E-B8D9-69359D82AB1D}" destId="{BCECC455-86EA-CD49-A455-8B82CB32B122}" srcOrd="2" destOrd="0" presId="urn:microsoft.com/office/officeart/2009/3/layout/PhasedProcess"/>
    <dgm:cxn modelId="{4861CABD-0409-7F46-ACCF-040E864C66F0}" type="presParOf" srcId="{2B3E269C-5D5E-044E-B8D9-69359D82AB1D}" destId="{9A7B94B4-EDFD-1B42-B7D5-9E1CEF6D85DE}" srcOrd="3" destOrd="0" presId="urn:microsoft.com/office/officeart/2009/3/layout/PhasedProcess"/>
    <dgm:cxn modelId="{888BE37C-87AA-D74B-9E53-43BE06FE9FDA}" type="presParOf" srcId="{2B3E269C-5D5E-044E-B8D9-69359D82AB1D}" destId="{B8A3BD11-3513-1949-BE2A-0F7845D69CFA}" srcOrd="4" destOrd="0" presId="urn:microsoft.com/office/officeart/2009/3/layout/PhasedProcess"/>
    <dgm:cxn modelId="{44826DBA-6B89-5A47-AF67-BD6868EBADF8}" type="presParOf" srcId="{2B3E269C-5D5E-044E-B8D9-69359D82AB1D}" destId="{7F1BA409-8047-6542-9FB5-EF0F70C56686}" srcOrd="5" destOrd="0" presId="urn:microsoft.com/office/officeart/2009/3/layout/PhasedProcess"/>
    <dgm:cxn modelId="{A6782102-26CC-204C-88BB-67AFA193E248}" type="presParOf" srcId="{2B3E269C-5D5E-044E-B8D9-69359D82AB1D}" destId="{11DE6A3F-1AA5-6C41-BF9C-CCF10252666B}" srcOrd="6" destOrd="0" presId="urn:microsoft.com/office/officeart/2009/3/layout/PhasedProcess"/>
    <dgm:cxn modelId="{2E97EF35-6AE4-F043-8AD0-4EEB429E9749}" type="presParOf" srcId="{11DE6A3F-1AA5-6C41-BF9C-CCF10252666B}" destId="{1937EEE1-A348-0742-83DC-E638D676B4DE}" srcOrd="0" destOrd="0" presId="urn:microsoft.com/office/officeart/2009/3/layout/PhasedProcess"/>
    <dgm:cxn modelId="{359532E9-C64F-2B4E-BDCE-9F8EDC723884}" type="presParOf" srcId="{11DE6A3F-1AA5-6C41-BF9C-CCF10252666B}" destId="{C20EFEE0-6D6B-8F49-9CC3-BDB167F91A2E}" srcOrd="1" destOrd="0" presId="urn:microsoft.com/office/officeart/2009/3/layout/PhasedProcess"/>
    <dgm:cxn modelId="{BA419345-80FE-9D43-994B-A809D7DFB658}" type="presParOf" srcId="{11DE6A3F-1AA5-6C41-BF9C-CCF10252666B}" destId="{2BCBF71C-98BD-4E40-A8D8-DDB922C4E2C0}" srcOrd="2" destOrd="0" presId="urn:microsoft.com/office/officeart/2009/3/layout/PhasedProcess"/>
    <dgm:cxn modelId="{B93045EE-67EA-2F44-9030-C7CF8605A063}" type="presParOf" srcId="{11DE6A3F-1AA5-6C41-BF9C-CCF10252666B}" destId="{50C74EE3-5465-8648-8826-C0F1548C5D04}" srcOrd="3" destOrd="0" presId="urn:microsoft.com/office/officeart/2009/3/layout/PhasedProcess"/>
    <dgm:cxn modelId="{74B9B9D3-4BF1-7E40-8E77-FE591D6EF6A5}" type="presParOf" srcId="{2B3E269C-5D5E-044E-B8D9-69359D82AB1D}" destId="{8CDCBF0E-D448-044E-8A7B-4C6B5F1924AC}" srcOrd="7" destOrd="0" presId="urn:microsoft.com/office/officeart/2009/3/layout/PhasedProcess"/>
    <dgm:cxn modelId="{F4D90127-0BA6-2442-9255-BBBC9B9C1BB9}" type="presParOf" srcId="{8CDCBF0E-D448-044E-8A7B-4C6B5F1924AC}" destId="{9E8B2B8A-E93A-8B42-8E37-F1C054CF49EC}" srcOrd="0" destOrd="0" presId="urn:microsoft.com/office/officeart/2009/3/layout/PhasedProcess"/>
    <dgm:cxn modelId="{5DE7894A-66A4-2044-B332-6CB500540DC1}" type="presParOf" srcId="{8CDCBF0E-D448-044E-8A7B-4C6B5F1924AC}" destId="{11487C24-BEED-9C49-BA03-F4CA6CDFDC40}" srcOrd="1" destOrd="0" presId="urn:microsoft.com/office/officeart/2009/3/layout/PhasedProcess"/>
    <dgm:cxn modelId="{60F94422-C0C5-B74C-9273-36AB09C6FC4E}" type="presParOf" srcId="{8CDCBF0E-D448-044E-8A7B-4C6B5F1924AC}" destId="{E98BF139-35F6-4D43-AB14-548636A69FFB}" srcOrd="2" destOrd="0" presId="urn:microsoft.com/office/officeart/2009/3/layout/PhasedProcess"/>
    <dgm:cxn modelId="{6E0924F7-DB28-9F49-9F12-A71E1DCE4A36}" type="presParOf" srcId="{8CDCBF0E-D448-044E-8A7B-4C6B5F1924AC}" destId="{B9EE8722-9473-0D42-BBD9-BE8C1929F3A1}" srcOrd="3" destOrd="0" presId="urn:microsoft.com/office/officeart/2009/3/layout/PhasedProcess"/>
    <dgm:cxn modelId="{CF50DD14-B348-6B4C-9C6A-75682788F6FB}" type="presParOf" srcId="{8CDCBF0E-D448-044E-8A7B-4C6B5F1924AC}" destId="{D189A167-DA05-BB4B-80E0-38325087C841}" srcOrd="4" destOrd="0" presId="urn:microsoft.com/office/officeart/2009/3/layout/PhasedProcess"/>
    <dgm:cxn modelId="{DD4ECD2F-BDCE-9247-B387-85674700C49B}" type="presParOf" srcId="{8CDCBF0E-D448-044E-8A7B-4C6B5F1924AC}" destId="{D192D65A-3780-0347-B2FF-633C820405B2}" srcOrd="5" destOrd="0" presId="urn:microsoft.com/office/officeart/2009/3/layout/PhasedProcess"/>
    <dgm:cxn modelId="{41B0892D-4429-C648-BCD0-8ADBC1774DC4}" type="presParOf" srcId="{2B3E269C-5D5E-044E-B8D9-69359D82AB1D}" destId="{60CEE807-7231-884B-B344-34E4A5071A58}" srcOrd="8" destOrd="0" presId="urn:microsoft.com/office/officeart/2009/3/layout/PhasedProcess"/>
    <dgm:cxn modelId="{FDC1632F-9FAC-5344-B67C-F02DF9B07513}" type="presParOf" srcId="{2B3E269C-5D5E-044E-B8D9-69359D82AB1D}" destId="{B31532D0-F18E-0A4D-A5EC-13FB18FB1D61}" srcOrd="9" destOrd="0" presId="urn:microsoft.com/office/officeart/2009/3/layout/Phased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83F5D0-C3C7-B84E-8F79-311401B00E0B}" type="doc">
      <dgm:prSet loTypeId="urn:microsoft.com/office/officeart/2005/8/layout/hProcess3" loCatId="" qsTypeId="urn:microsoft.com/office/officeart/2005/8/quickstyle/simple4" qsCatId="simple" csTypeId="urn:microsoft.com/office/officeart/2005/8/colors/accent3_4" csCatId="accent3" phldr="1"/>
      <dgm:spPr/>
    </dgm:pt>
    <dgm:pt modelId="{DFEC5858-C2D7-EA4C-BBA3-5ECEB3A23609}">
      <dgm:prSet phldrT="[Text]"/>
      <dgm:spPr/>
      <dgm:t>
        <a:bodyPr/>
        <a:lstStyle/>
        <a:p>
          <a:pPr algn="l"/>
          <a:r>
            <a:rPr lang="en-US" b="1" dirty="0" smtClean="0"/>
            <a:t>  2002	             2007-2008</a:t>
          </a:r>
          <a:endParaRPr lang="en-US" b="1" dirty="0"/>
        </a:p>
      </dgm:t>
    </dgm:pt>
    <dgm:pt modelId="{6DF1EBCA-7C26-5C43-BC1A-688D23CB26EF}" type="parTrans" cxnId="{2EF4E1C0-A7F6-D642-985C-1B9B60402825}">
      <dgm:prSet/>
      <dgm:spPr/>
      <dgm:t>
        <a:bodyPr/>
        <a:lstStyle/>
        <a:p>
          <a:endParaRPr lang="en-US"/>
        </a:p>
      </dgm:t>
    </dgm:pt>
    <dgm:pt modelId="{43F0AF65-2186-4B4E-A63F-101E37607E6B}" type="sibTrans" cxnId="{2EF4E1C0-A7F6-D642-985C-1B9B60402825}">
      <dgm:prSet/>
      <dgm:spPr/>
      <dgm:t>
        <a:bodyPr/>
        <a:lstStyle/>
        <a:p>
          <a:endParaRPr lang="en-US"/>
        </a:p>
      </dgm:t>
    </dgm:pt>
    <dgm:pt modelId="{05F10FF1-DCB1-B647-9184-1247CFF82179}">
      <dgm:prSet phldrT="[Text]"/>
      <dgm:spPr/>
      <dgm:t>
        <a:bodyPr/>
        <a:lstStyle/>
        <a:p>
          <a:pPr algn="l"/>
          <a:r>
            <a:rPr lang="en-US" b="1" dirty="0" smtClean="0"/>
            <a:t>2010	                   2014</a:t>
          </a:r>
        </a:p>
      </dgm:t>
    </dgm:pt>
    <dgm:pt modelId="{EF11CAC9-83C0-6647-9B3D-77E0EBA8ECA3}" type="parTrans" cxnId="{DB818927-ABDA-414A-A84F-14282D414261}">
      <dgm:prSet/>
      <dgm:spPr/>
      <dgm:t>
        <a:bodyPr/>
        <a:lstStyle/>
        <a:p>
          <a:endParaRPr lang="en-US"/>
        </a:p>
      </dgm:t>
    </dgm:pt>
    <dgm:pt modelId="{2B088A64-C954-914A-BC41-0F51008E80CB}" type="sibTrans" cxnId="{DB818927-ABDA-414A-A84F-14282D414261}">
      <dgm:prSet/>
      <dgm:spPr/>
      <dgm:t>
        <a:bodyPr/>
        <a:lstStyle/>
        <a:p>
          <a:endParaRPr lang="en-US"/>
        </a:p>
      </dgm:t>
    </dgm:pt>
    <dgm:pt modelId="{3D07D1D5-114A-BE47-AA5C-61A55424DFE9}">
      <dgm:prSet phldrT="[Text]"/>
      <dgm:spPr/>
      <dgm:t>
        <a:bodyPr/>
        <a:lstStyle/>
        <a:p>
          <a:pPr algn="l"/>
          <a:r>
            <a:rPr lang="en-US" b="1" dirty="0" smtClean="0"/>
            <a:t>2015	                   2019</a:t>
          </a:r>
        </a:p>
      </dgm:t>
    </dgm:pt>
    <dgm:pt modelId="{B1FECA3D-C1D5-0845-BED1-111DAA341AD9}" type="parTrans" cxnId="{C87135F1-9A41-3E4D-BB48-E53EBF7AEFBD}">
      <dgm:prSet/>
      <dgm:spPr/>
      <dgm:t>
        <a:bodyPr/>
        <a:lstStyle/>
        <a:p>
          <a:endParaRPr lang="en-US"/>
        </a:p>
      </dgm:t>
    </dgm:pt>
    <dgm:pt modelId="{E24D09EC-6049-E74C-B92E-8F6F262E85FA}" type="sibTrans" cxnId="{C87135F1-9A41-3E4D-BB48-E53EBF7AEFBD}">
      <dgm:prSet/>
      <dgm:spPr/>
      <dgm:t>
        <a:bodyPr/>
        <a:lstStyle/>
        <a:p>
          <a:endParaRPr lang="en-US"/>
        </a:p>
      </dgm:t>
    </dgm:pt>
    <dgm:pt modelId="{0D7CC03D-DAEA-884F-931E-20567B4FE150}" type="pres">
      <dgm:prSet presAssocID="{4083F5D0-C3C7-B84E-8F79-311401B00E0B}" presName="Name0" presStyleCnt="0">
        <dgm:presLayoutVars>
          <dgm:dir/>
          <dgm:animLvl val="lvl"/>
          <dgm:resizeHandles val="exact"/>
        </dgm:presLayoutVars>
      </dgm:prSet>
      <dgm:spPr/>
    </dgm:pt>
    <dgm:pt modelId="{A318D33C-91FE-0F49-B937-E2847F922E0D}" type="pres">
      <dgm:prSet presAssocID="{4083F5D0-C3C7-B84E-8F79-311401B00E0B}" presName="dummy" presStyleCnt="0"/>
      <dgm:spPr/>
    </dgm:pt>
    <dgm:pt modelId="{AA7BED9F-9831-164E-ACB5-86D15CB809F3}" type="pres">
      <dgm:prSet presAssocID="{4083F5D0-C3C7-B84E-8F79-311401B00E0B}" presName="linH" presStyleCnt="0"/>
      <dgm:spPr/>
    </dgm:pt>
    <dgm:pt modelId="{9FD1F7D3-FDA7-F34D-A755-6295439A2B4A}" type="pres">
      <dgm:prSet presAssocID="{4083F5D0-C3C7-B84E-8F79-311401B00E0B}" presName="padding1" presStyleCnt="0"/>
      <dgm:spPr/>
    </dgm:pt>
    <dgm:pt modelId="{098AFD23-E91A-B24F-A7BB-58ABB8835704}" type="pres">
      <dgm:prSet presAssocID="{DFEC5858-C2D7-EA4C-BBA3-5ECEB3A23609}" presName="linV" presStyleCnt="0"/>
      <dgm:spPr/>
    </dgm:pt>
    <dgm:pt modelId="{CAE9248F-90CB-954A-A47D-9CDEC8F186DA}" type="pres">
      <dgm:prSet presAssocID="{DFEC5858-C2D7-EA4C-BBA3-5ECEB3A23609}" presName="spVertical1" presStyleCnt="0"/>
      <dgm:spPr/>
    </dgm:pt>
    <dgm:pt modelId="{D3E19A58-98D7-BA4D-A66F-F6ADA1DD7BD9}" type="pres">
      <dgm:prSet presAssocID="{DFEC5858-C2D7-EA4C-BBA3-5ECEB3A23609}" presName="parTx" presStyleLbl="revTx" presStyleIdx="0" presStyleCnt="3" custLinFactNeighborX="-292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706298-930F-1842-84F7-E30E0D1B51A9}" type="pres">
      <dgm:prSet presAssocID="{DFEC5858-C2D7-EA4C-BBA3-5ECEB3A23609}" presName="spVertical2" presStyleCnt="0"/>
      <dgm:spPr/>
    </dgm:pt>
    <dgm:pt modelId="{ADB77A71-40E1-4C40-98CF-3C7E6300A18E}" type="pres">
      <dgm:prSet presAssocID="{DFEC5858-C2D7-EA4C-BBA3-5ECEB3A23609}" presName="spVertical3" presStyleCnt="0"/>
      <dgm:spPr/>
    </dgm:pt>
    <dgm:pt modelId="{E4F03B11-8328-2340-AF67-A5BA2C7FA562}" type="pres">
      <dgm:prSet presAssocID="{43F0AF65-2186-4B4E-A63F-101E37607E6B}" presName="space" presStyleCnt="0"/>
      <dgm:spPr/>
    </dgm:pt>
    <dgm:pt modelId="{FD8503FD-7A66-AB44-8A80-C2468D7D17CA}" type="pres">
      <dgm:prSet presAssocID="{05F10FF1-DCB1-B647-9184-1247CFF82179}" presName="linV" presStyleCnt="0"/>
      <dgm:spPr/>
    </dgm:pt>
    <dgm:pt modelId="{6995B9B2-124D-574E-B9E7-A69919DED413}" type="pres">
      <dgm:prSet presAssocID="{05F10FF1-DCB1-B647-9184-1247CFF82179}" presName="spVertical1" presStyleCnt="0"/>
      <dgm:spPr/>
    </dgm:pt>
    <dgm:pt modelId="{7CA60EDF-D04C-1F44-A5A0-AD6D0B312DA8}" type="pres">
      <dgm:prSet presAssocID="{05F10FF1-DCB1-B647-9184-1247CFF82179}" presName="parTx" presStyleLbl="revTx" presStyleIdx="1" presStyleCnt="3" custLinFactNeighborX="213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45C1AA-05EE-3D44-98DF-AF1CBFA79037}" type="pres">
      <dgm:prSet presAssocID="{05F10FF1-DCB1-B647-9184-1247CFF82179}" presName="spVertical2" presStyleCnt="0"/>
      <dgm:spPr/>
    </dgm:pt>
    <dgm:pt modelId="{D06F2984-87CF-D043-A519-AEDB21AC6FF0}" type="pres">
      <dgm:prSet presAssocID="{05F10FF1-DCB1-B647-9184-1247CFF82179}" presName="spVertical3" presStyleCnt="0"/>
      <dgm:spPr/>
    </dgm:pt>
    <dgm:pt modelId="{676F90FF-A210-A842-90BE-D8C07BCD2B53}" type="pres">
      <dgm:prSet presAssocID="{2B088A64-C954-914A-BC41-0F51008E80CB}" presName="space" presStyleCnt="0"/>
      <dgm:spPr/>
    </dgm:pt>
    <dgm:pt modelId="{85C17C14-C55B-1640-B649-CFB95C63F06E}" type="pres">
      <dgm:prSet presAssocID="{3D07D1D5-114A-BE47-AA5C-61A55424DFE9}" presName="linV" presStyleCnt="0"/>
      <dgm:spPr/>
    </dgm:pt>
    <dgm:pt modelId="{E1FFB475-4E8F-324D-A752-2D0AE90DC382}" type="pres">
      <dgm:prSet presAssocID="{3D07D1D5-114A-BE47-AA5C-61A55424DFE9}" presName="spVertical1" presStyleCnt="0"/>
      <dgm:spPr/>
    </dgm:pt>
    <dgm:pt modelId="{53C69463-36E3-2648-9F15-3C06DBD9FC2A}" type="pres">
      <dgm:prSet presAssocID="{3D07D1D5-114A-BE47-AA5C-61A55424DFE9}" presName="parTx" presStyleLbl="revTx" presStyleIdx="2" presStyleCnt="3" custLinFactNeighborX="-499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FA6639-1323-514E-8CB9-F66B2799CF0F}" type="pres">
      <dgm:prSet presAssocID="{3D07D1D5-114A-BE47-AA5C-61A55424DFE9}" presName="spVertical2" presStyleCnt="0"/>
      <dgm:spPr/>
    </dgm:pt>
    <dgm:pt modelId="{0A4FE7D0-0886-3B46-ABB2-ADAD5F9F5329}" type="pres">
      <dgm:prSet presAssocID="{3D07D1D5-114A-BE47-AA5C-61A55424DFE9}" presName="spVertical3" presStyleCnt="0"/>
      <dgm:spPr/>
    </dgm:pt>
    <dgm:pt modelId="{2B544FC8-F13A-0D4E-86DB-27E70EEF10AB}" type="pres">
      <dgm:prSet presAssocID="{4083F5D0-C3C7-B84E-8F79-311401B00E0B}" presName="padding2" presStyleCnt="0"/>
      <dgm:spPr/>
    </dgm:pt>
    <dgm:pt modelId="{C5254600-E5FC-D84D-9262-22467A0DD027}" type="pres">
      <dgm:prSet presAssocID="{4083F5D0-C3C7-B84E-8F79-311401B00E0B}" presName="negArrow" presStyleCnt="0"/>
      <dgm:spPr/>
    </dgm:pt>
    <dgm:pt modelId="{D6E37EC0-1495-5641-AC84-87935E5537CC}" type="pres">
      <dgm:prSet presAssocID="{4083F5D0-C3C7-B84E-8F79-311401B00E0B}" presName="backgroundArrow" presStyleLbl="node1" presStyleIdx="0" presStyleCnt="1" custLinFactNeighborY="-4985"/>
      <dgm:spPr>
        <a:gradFill flip="none" rotWithShape="1">
          <a:gsLst>
            <a:gs pos="0">
              <a:srgbClr val="715793"/>
            </a:gs>
            <a:gs pos="100000">
              <a:srgbClr val="D7E46B"/>
            </a:gs>
          </a:gsLst>
          <a:path path="circle">
            <a:fillToRect l="100000" b="100000"/>
          </a:path>
          <a:tileRect t="-100000" r="-100000"/>
        </a:gradFill>
      </dgm:spPr>
      <dgm:t>
        <a:bodyPr/>
        <a:lstStyle/>
        <a:p>
          <a:endParaRPr lang="en-US"/>
        </a:p>
      </dgm:t>
    </dgm:pt>
  </dgm:ptLst>
  <dgm:cxnLst>
    <dgm:cxn modelId="{2EF4E1C0-A7F6-D642-985C-1B9B60402825}" srcId="{4083F5D0-C3C7-B84E-8F79-311401B00E0B}" destId="{DFEC5858-C2D7-EA4C-BBA3-5ECEB3A23609}" srcOrd="0" destOrd="0" parTransId="{6DF1EBCA-7C26-5C43-BC1A-688D23CB26EF}" sibTransId="{43F0AF65-2186-4B4E-A63F-101E37607E6B}"/>
    <dgm:cxn modelId="{DC5EF372-8B7B-5040-99A3-7F65E3D43513}" type="presOf" srcId="{05F10FF1-DCB1-B647-9184-1247CFF82179}" destId="{7CA60EDF-D04C-1F44-A5A0-AD6D0B312DA8}" srcOrd="0" destOrd="0" presId="urn:microsoft.com/office/officeart/2005/8/layout/hProcess3"/>
    <dgm:cxn modelId="{C87135F1-9A41-3E4D-BB48-E53EBF7AEFBD}" srcId="{4083F5D0-C3C7-B84E-8F79-311401B00E0B}" destId="{3D07D1D5-114A-BE47-AA5C-61A55424DFE9}" srcOrd="2" destOrd="0" parTransId="{B1FECA3D-C1D5-0845-BED1-111DAA341AD9}" sibTransId="{E24D09EC-6049-E74C-B92E-8F6F262E85FA}"/>
    <dgm:cxn modelId="{4FAAC312-C2D7-4E4D-A5EB-56B5AA4C478F}" type="presOf" srcId="{3D07D1D5-114A-BE47-AA5C-61A55424DFE9}" destId="{53C69463-36E3-2648-9F15-3C06DBD9FC2A}" srcOrd="0" destOrd="0" presId="urn:microsoft.com/office/officeart/2005/8/layout/hProcess3"/>
    <dgm:cxn modelId="{D9766B2B-E4F0-2944-BE5F-37F3B982122B}" type="presOf" srcId="{DFEC5858-C2D7-EA4C-BBA3-5ECEB3A23609}" destId="{D3E19A58-98D7-BA4D-A66F-F6ADA1DD7BD9}" srcOrd="0" destOrd="0" presId="urn:microsoft.com/office/officeart/2005/8/layout/hProcess3"/>
    <dgm:cxn modelId="{7BE7F1E4-D36F-4946-A923-38799350A034}" type="presOf" srcId="{4083F5D0-C3C7-B84E-8F79-311401B00E0B}" destId="{0D7CC03D-DAEA-884F-931E-20567B4FE150}" srcOrd="0" destOrd="0" presId="urn:microsoft.com/office/officeart/2005/8/layout/hProcess3"/>
    <dgm:cxn modelId="{DB818927-ABDA-414A-A84F-14282D414261}" srcId="{4083F5D0-C3C7-B84E-8F79-311401B00E0B}" destId="{05F10FF1-DCB1-B647-9184-1247CFF82179}" srcOrd="1" destOrd="0" parTransId="{EF11CAC9-83C0-6647-9B3D-77E0EBA8ECA3}" sibTransId="{2B088A64-C954-914A-BC41-0F51008E80CB}"/>
    <dgm:cxn modelId="{34B647FD-3E0A-DF4E-B16D-798E82CDC57D}" type="presParOf" srcId="{0D7CC03D-DAEA-884F-931E-20567B4FE150}" destId="{A318D33C-91FE-0F49-B937-E2847F922E0D}" srcOrd="0" destOrd="0" presId="urn:microsoft.com/office/officeart/2005/8/layout/hProcess3"/>
    <dgm:cxn modelId="{A532818E-AF6E-3145-914F-F01E44F33415}" type="presParOf" srcId="{0D7CC03D-DAEA-884F-931E-20567B4FE150}" destId="{AA7BED9F-9831-164E-ACB5-86D15CB809F3}" srcOrd="1" destOrd="0" presId="urn:microsoft.com/office/officeart/2005/8/layout/hProcess3"/>
    <dgm:cxn modelId="{B2696811-0B19-1A4D-B3C4-617C397863FA}" type="presParOf" srcId="{AA7BED9F-9831-164E-ACB5-86D15CB809F3}" destId="{9FD1F7D3-FDA7-F34D-A755-6295439A2B4A}" srcOrd="0" destOrd="0" presId="urn:microsoft.com/office/officeart/2005/8/layout/hProcess3"/>
    <dgm:cxn modelId="{81D399A2-0E1D-3641-A3CC-D7E61751F293}" type="presParOf" srcId="{AA7BED9F-9831-164E-ACB5-86D15CB809F3}" destId="{098AFD23-E91A-B24F-A7BB-58ABB8835704}" srcOrd="1" destOrd="0" presId="urn:microsoft.com/office/officeart/2005/8/layout/hProcess3"/>
    <dgm:cxn modelId="{CF800F30-DDDD-6643-B806-E68988EAA50D}" type="presParOf" srcId="{098AFD23-E91A-B24F-A7BB-58ABB8835704}" destId="{CAE9248F-90CB-954A-A47D-9CDEC8F186DA}" srcOrd="0" destOrd="0" presId="urn:microsoft.com/office/officeart/2005/8/layout/hProcess3"/>
    <dgm:cxn modelId="{54D7674F-4296-594F-8A33-F537B718C133}" type="presParOf" srcId="{098AFD23-E91A-B24F-A7BB-58ABB8835704}" destId="{D3E19A58-98D7-BA4D-A66F-F6ADA1DD7BD9}" srcOrd="1" destOrd="0" presId="urn:microsoft.com/office/officeart/2005/8/layout/hProcess3"/>
    <dgm:cxn modelId="{C7F500D1-9F57-844C-AFE1-B4F230F14C91}" type="presParOf" srcId="{098AFD23-E91A-B24F-A7BB-58ABB8835704}" destId="{EC706298-930F-1842-84F7-E30E0D1B51A9}" srcOrd="2" destOrd="0" presId="urn:microsoft.com/office/officeart/2005/8/layout/hProcess3"/>
    <dgm:cxn modelId="{826666F8-83B7-4C46-ADFD-D4DE3AAD65F9}" type="presParOf" srcId="{098AFD23-E91A-B24F-A7BB-58ABB8835704}" destId="{ADB77A71-40E1-4C40-98CF-3C7E6300A18E}" srcOrd="3" destOrd="0" presId="urn:microsoft.com/office/officeart/2005/8/layout/hProcess3"/>
    <dgm:cxn modelId="{83B26DD8-170B-0743-AD96-5089C7662BC8}" type="presParOf" srcId="{AA7BED9F-9831-164E-ACB5-86D15CB809F3}" destId="{E4F03B11-8328-2340-AF67-A5BA2C7FA562}" srcOrd="2" destOrd="0" presId="urn:microsoft.com/office/officeart/2005/8/layout/hProcess3"/>
    <dgm:cxn modelId="{6655369B-0243-344B-8AB5-5F18C054C31A}" type="presParOf" srcId="{AA7BED9F-9831-164E-ACB5-86D15CB809F3}" destId="{FD8503FD-7A66-AB44-8A80-C2468D7D17CA}" srcOrd="3" destOrd="0" presId="urn:microsoft.com/office/officeart/2005/8/layout/hProcess3"/>
    <dgm:cxn modelId="{48CEDD0A-3221-B04B-A025-11243CB838AA}" type="presParOf" srcId="{FD8503FD-7A66-AB44-8A80-C2468D7D17CA}" destId="{6995B9B2-124D-574E-B9E7-A69919DED413}" srcOrd="0" destOrd="0" presId="urn:microsoft.com/office/officeart/2005/8/layout/hProcess3"/>
    <dgm:cxn modelId="{DB651C16-AFA0-7649-8298-598C9DB625FA}" type="presParOf" srcId="{FD8503FD-7A66-AB44-8A80-C2468D7D17CA}" destId="{7CA60EDF-D04C-1F44-A5A0-AD6D0B312DA8}" srcOrd="1" destOrd="0" presId="urn:microsoft.com/office/officeart/2005/8/layout/hProcess3"/>
    <dgm:cxn modelId="{AB72D350-210D-BA4C-8242-3402DC9E5D31}" type="presParOf" srcId="{FD8503FD-7A66-AB44-8A80-C2468D7D17CA}" destId="{9145C1AA-05EE-3D44-98DF-AF1CBFA79037}" srcOrd="2" destOrd="0" presId="urn:microsoft.com/office/officeart/2005/8/layout/hProcess3"/>
    <dgm:cxn modelId="{442D5E0F-BFB0-294E-8FFD-95A4E71B3024}" type="presParOf" srcId="{FD8503FD-7A66-AB44-8A80-C2468D7D17CA}" destId="{D06F2984-87CF-D043-A519-AEDB21AC6FF0}" srcOrd="3" destOrd="0" presId="urn:microsoft.com/office/officeart/2005/8/layout/hProcess3"/>
    <dgm:cxn modelId="{337BB647-343D-5246-8BAA-F5DBE0FB204C}" type="presParOf" srcId="{AA7BED9F-9831-164E-ACB5-86D15CB809F3}" destId="{676F90FF-A210-A842-90BE-D8C07BCD2B53}" srcOrd="4" destOrd="0" presId="urn:microsoft.com/office/officeart/2005/8/layout/hProcess3"/>
    <dgm:cxn modelId="{78DB63CC-F762-0840-B4F0-97C73FD7CD96}" type="presParOf" srcId="{AA7BED9F-9831-164E-ACB5-86D15CB809F3}" destId="{85C17C14-C55B-1640-B649-CFB95C63F06E}" srcOrd="5" destOrd="0" presId="urn:microsoft.com/office/officeart/2005/8/layout/hProcess3"/>
    <dgm:cxn modelId="{A73B160B-DA4F-CD46-BA07-6992397CE977}" type="presParOf" srcId="{85C17C14-C55B-1640-B649-CFB95C63F06E}" destId="{E1FFB475-4E8F-324D-A752-2D0AE90DC382}" srcOrd="0" destOrd="0" presId="urn:microsoft.com/office/officeart/2005/8/layout/hProcess3"/>
    <dgm:cxn modelId="{B5A7E287-6961-474E-9791-FD54B6BB2230}" type="presParOf" srcId="{85C17C14-C55B-1640-B649-CFB95C63F06E}" destId="{53C69463-36E3-2648-9F15-3C06DBD9FC2A}" srcOrd="1" destOrd="0" presId="urn:microsoft.com/office/officeart/2005/8/layout/hProcess3"/>
    <dgm:cxn modelId="{AC589077-C3C8-6E4D-8F20-562A75756CC8}" type="presParOf" srcId="{85C17C14-C55B-1640-B649-CFB95C63F06E}" destId="{1AFA6639-1323-514E-8CB9-F66B2799CF0F}" srcOrd="2" destOrd="0" presId="urn:microsoft.com/office/officeart/2005/8/layout/hProcess3"/>
    <dgm:cxn modelId="{8C1D866E-6189-D54A-AF62-55DA533C9294}" type="presParOf" srcId="{85C17C14-C55B-1640-B649-CFB95C63F06E}" destId="{0A4FE7D0-0886-3B46-ABB2-ADAD5F9F5329}" srcOrd="3" destOrd="0" presId="urn:microsoft.com/office/officeart/2005/8/layout/hProcess3"/>
    <dgm:cxn modelId="{DCB12301-1F9D-F248-ACAE-F7116A83ECB8}" type="presParOf" srcId="{AA7BED9F-9831-164E-ACB5-86D15CB809F3}" destId="{2B544FC8-F13A-0D4E-86DB-27E70EEF10AB}" srcOrd="6" destOrd="0" presId="urn:microsoft.com/office/officeart/2005/8/layout/hProcess3"/>
    <dgm:cxn modelId="{6D3BB45A-E2A5-4D42-97BD-C3058EA355A7}" type="presParOf" srcId="{AA7BED9F-9831-164E-ACB5-86D15CB809F3}" destId="{C5254600-E5FC-D84D-9262-22467A0DD027}" srcOrd="7" destOrd="0" presId="urn:microsoft.com/office/officeart/2005/8/layout/hProcess3"/>
    <dgm:cxn modelId="{4759638E-E2D9-A74B-93FA-2E3B7539EF9C}" type="presParOf" srcId="{AA7BED9F-9831-164E-ACB5-86D15CB809F3}" destId="{D6E37EC0-1495-5641-AC84-87935E5537CC}" srcOrd="8" destOrd="0" presId="urn:microsoft.com/office/officeart/2005/8/layout/hProcess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5375D2-9E9F-5B46-B973-F7641D5309BF}">
      <dsp:nvSpPr>
        <dsp:cNvPr id="0" name=""/>
        <dsp:cNvSpPr/>
      </dsp:nvSpPr>
      <dsp:spPr>
        <a:xfrm rot="5400000">
          <a:off x="221" y="918136"/>
          <a:ext cx="2878488" cy="2878930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85FD11B-66D9-834E-A11F-D1B03E792470}">
      <dsp:nvSpPr>
        <dsp:cNvPr id="0" name=""/>
        <dsp:cNvSpPr/>
      </dsp:nvSpPr>
      <dsp:spPr>
        <a:xfrm rot="16200000">
          <a:off x="2962776" y="918136"/>
          <a:ext cx="2878488" cy="2878930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rgbClr val="D0DD46">
            <a:alpha val="54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CECC455-86EA-CD49-A455-8B82CB32B122}">
      <dsp:nvSpPr>
        <dsp:cNvPr id="0" name=""/>
        <dsp:cNvSpPr/>
      </dsp:nvSpPr>
      <dsp:spPr>
        <a:xfrm>
          <a:off x="3303148" y="3418769"/>
          <a:ext cx="2185548" cy="575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Preparatory</a:t>
          </a:r>
          <a:endParaRPr lang="en-US" sz="2400" kern="1200" dirty="0"/>
        </a:p>
      </dsp:txBody>
      <dsp:txXfrm>
        <a:off x="3303148" y="3418769"/>
        <a:ext cx="2185548" cy="575882"/>
      </dsp:txXfrm>
    </dsp:sp>
    <dsp:sp modelId="{9A7B94B4-EDFD-1B42-B7D5-9E1CEF6D85DE}">
      <dsp:nvSpPr>
        <dsp:cNvPr id="0" name=""/>
        <dsp:cNvSpPr/>
      </dsp:nvSpPr>
      <dsp:spPr>
        <a:xfrm rot="5400000">
          <a:off x="2870441" y="918136"/>
          <a:ext cx="2878488" cy="2878930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8A3BD11-3513-1949-BE2A-0F7845D69CFA}">
      <dsp:nvSpPr>
        <dsp:cNvPr id="0" name=""/>
        <dsp:cNvSpPr/>
      </dsp:nvSpPr>
      <dsp:spPr>
        <a:xfrm rot="16200000">
          <a:off x="5832125" y="918136"/>
          <a:ext cx="2878488" cy="2878930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rgbClr val="A45AB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1BA409-8047-6542-9FB5-EF0F70C56686}">
      <dsp:nvSpPr>
        <dsp:cNvPr id="0" name=""/>
        <dsp:cNvSpPr/>
      </dsp:nvSpPr>
      <dsp:spPr>
        <a:xfrm>
          <a:off x="5962566" y="3418769"/>
          <a:ext cx="2185548" cy="575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Implementation</a:t>
          </a:r>
          <a:endParaRPr lang="en-US" sz="2400" kern="1200" dirty="0"/>
        </a:p>
      </dsp:txBody>
      <dsp:txXfrm>
        <a:off x="5962566" y="3418769"/>
        <a:ext cx="2185548" cy="575882"/>
      </dsp:txXfrm>
    </dsp:sp>
    <dsp:sp modelId="{1937EEE1-A348-0742-83DC-E638D676B4DE}">
      <dsp:nvSpPr>
        <dsp:cNvPr id="0" name=""/>
        <dsp:cNvSpPr/>
      </dsp:nvSpPr>
      <dsp:spPr>
        <a:xfrm>
          <a:off x="3232921" y="1744318"/>
          <a:ext cx="1318855" cy="1318855"/>
        </a:xfrm>
        <a:prstGeom prst="ellipse">
          <a:avLst/>
        </a:prstGeom>
        <a:solidFill>
          <a:srgbClr val="DEED2F">
            <a:alpha val="32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Design</a:t>
          </a:r>
          <a:endParaRPr lang="en-US" sz="2100" kern="1200" dirty="0"/>
        </a:p>
      </dsp:txBody>
      <dsp:txXfrm>
        <a:off x="3417086" y="1899839"/>
        <a:ext cx="760421" cy="1007812"/>
      </dsp:txXfrm>
    </dsp:sp>
    <dsp:sp modelId="{2BCBF71C-98BD-4E40-A8D8-DDB922C4E2C0}">
      <dsp:nvSpPr>
        <dsp:cNvPr id="0" name=""/>
        <dsp:cNvSpPr/>
      </dsp:nvSpPr>
      <dsp:spPr>
        <a:xfrm>
          <a:off x="4183448" y="1744318"/>
          <a:ext cx="1318855" cy="1318855"/>
        </a:xfrm>
        <a:prstGeom prst="ellipse">
          <a:avLst/>
        </a:prstGeom>
        <a:solidFill>
          <a:srgbClr val="B7E82E">
            <a:alpha val="50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Plan</a:t>
          </a:r>
          <a:endParaRPr lang="en-US" sz="2100" kern="1200" dirty="0"/>
        </a:p>
      </dsp:txBody>
      <dsp:txXfrm>
        <a:off x="4557717" y="1899839"/>
        <a:ext cx="760421" cy="1007812"/>
      </dsp:txXfrm>
    </dsp:sp>
    <dsp:sp modelId="{9E8B2B8A-E93A-8B42-8E37-F1C054CF49EC}">
      <dsp:nvSpPr>
        <dsp:cNvPr id="0" name=""/>
        <dsp:cNvSpPr/>
      </dsp:nvSpPr>
      <dsp:spPr>
        <a:xfrm>
          <a:off x="830291" y="1352187"/>
          <a:ext cx="912074" cy="912095"/>
        </a:xfrm>
        <a:prstGeom prst="ellipse">
          <a:avLst/>
        </a:prstGeom>
        <a:solidFill>
          <a:srgbClr val="B7E82E">
            <a:alpha val="36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NERIES</a:t>
          </a:r>
          <a:endParaRPr lang="en-US" sz="1200" b="1" kern="1200" dirty="0"/>
        </a:p>
      </dsp:txBody>
      <dsp:txXfrm>
        <a:off x="963861" y="1485760"/>
        <a:ext cx="644934" cy="644949"/>
      </dsp:txXfrm>
    </dsp:sp>
    <dsp:sp modelId="{11487C24-BEED-9C49-BA03-F4CA6CDFDC40}">
      <dsp:nvSpPr>
        <dsp:cNvPr id="0" name=""/>
        <dsp:cNvSpPr/>
      </dsp:nvSpPr>
      <dsp:spPr>
        <a:xfrm>
          <a:off x="493904" y="2114740"/>
          <a:ext cx="448017" cy="447838"/>
        </a:xfrm>
        <a:prstGeom prst="ellipse">
          <a:avLst/>
        </a:prstGeom>
        <a:solidFill>
          <a:schemeClr val="accent6">
            <a:lumMod val="60000"/>
            <a:lumOff val="40000"/>
            <a:alpha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E98BF139-35F6-4D43-AB14-548636A69FFB}">
      <dsp:nvSpPr>
        <dsp:cNvPr id="0" name=""/>
        <dsp:cNvSpPr/>
      </dsp:nvSpPr>
      <dsp:spPr>
        <a:xfrm>
          <a:off x="1817214" y="1531600"/>
          <a:ext cx="260684" cy="260514"/>
        </a:xfrm>
        <a:prstGeom prst="ellipse">
          <a:avLst/>
        </a:prstGeom>
        <a:solidFill>
          <a:schemeClr val="accent6">
            <a:lumMod val="60000"/>
            <a:lumOff val="40000"/>
            <a:alpha val="5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B9EE8722-9473-0D42-BBD9-BE8C1929F3A1}">
      <dsp:nvSpPr>
        <dsp:cNvPr id="0" name=""/>
        <dsp:cNvSpPr/>
      </dsp:nvSpPr>
      <dsp:spPr>
        <a:xfrm>
          <a:off x="1720339" y="1896953"/>
          <a:ext cx="912074" cy="912095"/>
        </a:xfrm>
        <a:prstGeom prst="ellipse">
          <a:avLst/>
        </a:prstGeom>
        <a:solidFill>
          <a:srgbClr val="B5CDE5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EC projects</a:t>
          </a:r>
          <a:endParaRPr lang="en-US" sz="1200" b="1" kern="1200" dirty="0"/>
        </a:p>
      </dsp:txBody>
      <dsp:txXfrm>
        <a:off x="1853909" y="2030526"/>
        <a:ext cx="644934" cy="644949"/>
      </dsp:txXfrm>
    </dsp:sp>
    <dsp:sp modelId="{D189A167-DA05-BB4B-80E0-38325087C841}">
      <dsp:nvSpPr>
        <dsp:cNvPr id="0" name=""/>
        <dsp:cNvSpPr/>
      </dsp:nvSpPr>
      <dsp:spPr>
        <a:xfrm>
          <a:off x="1815717" y="2864831"/>
          <a:ext cx="260684" cy="260514"/>
        </a:xfrm>
        <a:prstGeom prst="ellipse">
          <a:avLst/>
        </a:prstGeom>
        <a:solidFill>
          <a:srgbClr val="D5A0AA">
            <a:alpha val="50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</dsp:sp>
    <dsp:sp modelId="{D192D65A-3780-0347-B2FF-633C820405B2}">
      <dsp:nvSpPr>
        <dsp:cNvPr id="0" name=""/>
        <dsp:cNvSpPr/>
      </dsp:nvSpPr>
      <dsp:spPr>
        <a:xfrm>
          <a:off x="813513" y="2411894"/>
          <a:ext cx="978136" cy="924664"/>
        </a:xfrm>
        <a:prstGeom prst="ellipse">
          <a:avLst/>
        </a:prstGeom>
        <a:solidFill>
          <a:srgbClr val="D5AAF2">
            <a:alpha val="50196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EXPLORIS</a:t>
          </a:r>
          <a:endParaRPr lang="en-US" sz="1100" b="1" kern="1200" dirty="0"/>
        </a:p>
      </dsp:txBody>
      <dsp:txXfrm>
        <a:off x="956758" y="2547308"/>
        <a:ext cx="691646" cy="653836"/>
      </dsp:txXfrm>
    </dsp:sp>
    <dsp:sp modelId="{60CEE807-7231-884B-B344-34E4A5071A58}">
      <dsp:nvSpPr>
        <dsp:cNvPr id="0" name=""/>
        <dsp:cNvSpPr/>
      </dsp:nvSpPr>
      <dsp:spPr>
        <a:xfrm>
          <a:off x="6099833" y="1415627"/>
          <a:ext cx="1903175" cy="1876256"/>
        </a:xfrm>
        <a:prstGeom prst="ellipse">
          <a:avLst/>
        </a:prstGeom>
        <a:solidFill>
          <a:srgbClr val="A45AB2">
            <a:alpha val="44000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bg1"/>
              </a:solidFill>
            </a:rPr>
            <a:t>Implement</a:t>
          </a:r>
          <a:endParaRPr lang="en-US" sz="2000" b="1" kern="1200" dirty="0">
            <a:solidFill>
              <a:schemeClr val="bg1"/>
            </a:solidFill>
          </a:endParaRPr>
        </a:p>
      </dsp:txBody>
      <dsp:txXfrm>
        <a:off x="6378547" y="1690398"/>
        <a:ext cx="1345747" cy="1326714"/>
      </dsp:txXfrm>
    </dsp:sp>
    <dsp:sp modelId="{B31532D0-F18E-0A4D-A5EC-13FB18FB1D61}">
      <dsp:nvSpPr>
        <dsp:cNvPr id="0" name=""/>
        <dsp:cNvSpPr/>
      </dsp:nvSpPr>
      <dsp:spPr>
        <a:xfrm>
          <a:off x="540942" y="3418769"/>
          <a:ext cx="2185548" cy="575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Conception</a:t>
          </a:r>
          <a:endParaRPr lang="en-US" sz="2400" kern="1200" dirty="0"/>
        </a:p>
      </dsp:txBody>
      <dsp:txXfrm>
        <a:off x="540942" y="3418769"/>
        <a:ext cx="2185548" cy="5758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37EC0-1495-5641-AC84-87935E5537CC}">
      <dsp:nvSpPr>
        <dsp:cNvPr id="0" name=""/>
        <dsp:cNvSpPr/>
      </dsp:nvSpPr>
      <dsp:spPr>
        <a:xfrm>
          <a:off x="0" y="115037"/>
          <a:ext cx="8045083" cy="1080000"/>
        </a:xfrm>
        <a:prstGeom prst="rightArrow">
          <a:avLst/>
        </a:prstGeom>
        <a:gradFill flip="none" rotWithShape="1">
          <a:gsLst>
            <a:gs pos="0">
              <a:srgbClr val="715793"/>
            </a:gs>
            <a:gs pos="100000">
              <a:srgbClr val="D7E46B"/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C69463-36E3-2648-9F15-3C06DBD9FC2A}">
      <dsp:nvSpPr>
        <dsp:cNvPr id="0" name=""/>
        <dsp:cNvSpPr/>
      </dsp:nvSpPr>
      <dsp:spPr>
        <a:xfrm>
          <a:off x="5517127" y="438875"/>
          <a:ext cx="2070194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0" bIns="1524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2015	                   2019</a:t>
          </a:r>
        </a:p>
      </dsp:txBody>
      <dsp:txXfrm>
        <a:off x="5517127" y="438875"/>
        <a:ext cx="2070194" cy="540000"/>
      </dsp:txXfrm>
    </dsp:sp>
    <dsp:sp modelId="{7CA60EDF-D04C-1F44-A5A0-AD6D0B312DA8}">
      <dsp:nvSpPr>
        <dsp:cNvPr id="0" name=""/>
        <dsp:cNvSpPr/>
      </dsp:nvSpPr>
      <dsp:spPr>
        <a:xfrm>
          <a:off x="3180498" y="438875"/>
          <a:ext cx="2070194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0" bIns="1524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2010	                   2014</a:t>
          </a:r>
        </a:p>
      </dsp:txBody>
      <dsp:txXfrm>
        <a:off x="3180498" y="438875"/>
        <a:ext cx="2070194" cy="540000"/>
      </dsp:txXfrm>
    </dsp:sp>
    <dsp:sp modelId="{D3E19A58-98D7-BA4D-A66F-F6ADA1DD7BD9}">
      <dsp:nvSpPr>
        <dsp:cNvPr id="0" name=""/>
        <dsp:cNvSpPr/>
      </dsp:nvSpPr>
      <dsp:spPr>
        <a:xfrm>
          <a:off x="46803" y="438875"/>
          <a:ext cx="2070194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0" bIns="1524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  2002	             2007-2008</a:t>
          </a:r>
          <a:endParaRPr lang="en-US" sz="1500" b="1" kern="1200" dirty="0"/>
        </a:p>
      </dsp:txBody>
      <dsp:txXfrm>
        <a:off x="46803" y="438875"/>
        <a:ext cx="2070194" cy="54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BEBB5-F7CC-114F-9008-B0FB1B9412D1}" type="datetimeFigureOut">
              <a:rPr lang="it-IT" smtClean="0"/>
              <a:t>21/01/2019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C340DA-124D-F143-A4B0-8123A3101F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7498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C340DA-124D-F143-A4B0-8123A3101FD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05656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3E94AD-57B4-5E41-9C0D-288ADFA105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9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3A000-BC16-1D47-978D-EE10E667AF7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4549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4A63-D570-C840-8148-8C70669BFAC4}" type="datetimeFigureOut">
              <a:rPr lang="it-IT" smtClean="0"/>
              <a:t>21/01/2019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17AF-70B4-2E40-890C-D9348BC805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5049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4A63-D570-C840-8148-8C70669BFAC4}" type="datetimeFigureOut">
              <a:rPr lang="it-IT" smtClean="0"/>
              <a:t>21/01/2019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17AF-70B4-2E40-890C-D9348BC805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448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4A63-D570-C840-8148-8C70669BFAC4}" type="datetimeFigureOut">
              <a:rPr lang="it-IT" smtClean="0"/>
              <a:t>21/01/2019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17AF-70B4-2E40-890C-D9348BC805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0533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4A63-D570-C840-8148-8C70669BFAC4}" type="datetimeFigureOut">
              <a:rPr lang="it-IT" smtClean="0"/>
              <a:t>21/01/2019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17AF-70B4-2E40-890C-D9348BC805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8790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4A63-D570-C840-8148-8C70669BFAC4}" type="datetimeFigureOut">
              <a:rPr lang="it-IT" smtClean="0"/>
              <a:t>21/01/2019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17AF-70B4-2E40-890C-D9348BC805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0858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4A63-D570-C840-8148-8C70669BFAC4}" type="datetimeFigureOut">
              <a:rPr lang="it-IT" smtClean="0"/>
              <a:t>21/01/2019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17AF-70B4-2E40-890C-D9348BC805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126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4A63-D570-C840-8148-8C70669BFAC4}" type="datetimeFigureOut">
              <a:rPr lang="it-IT" smtClean="0"/>
              <a:t>21/01/2019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17AF-70B4-2E40-890C-D9348BC805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4335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4A63-D570-C840-8148-8C70669BFAC4}" type="datetimeFigureOut">
              <a:rPr lang="it-IT" smtClean="0"/>
              <a:t>21/01/2019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17AF-70B4-2E40-890C-D9348BC805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597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4A63-D570-C840-8148-8C70669BFAC4}" type="datetimeFigureOut">
              <a:rPr lang="it-IT" smtClean="0"/>
              <a:t>21/01/2019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17AF-70B4-2E40-890C-D9348BC805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256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4A63-D570-C840-8148-8C70669BFAC4}" type="datetimeFigureOut">
              <a:rPr lang="it-IT" smtClean="0"/>
              <a:t>21/01/2019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17AF-70B4-2E40-890C-D9348BC805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575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4A63-D570-C840-8148-8C70669BFAC4}" type="datetimeFigureOut">
              <a:rPr lang="it-IT" smtClean="0"/>
              <a:t>21/01/2019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17AF-70B4-2E40-890C-D9348BC805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95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E4A63-D570-C840-8148-8C70669BFAC4}" type="datetimeFigureOut">
              <a:rPr lang="it-IT" smtClean="0"/>
              <a:t>21/01/2019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D17AF-70B4-2E40-890C-D9348BC805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4989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ingv.it/en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836713"/>
            <a:ext cx="49075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 smtClean="0">
                <a:solidFill>
                  <a:srgbClr val="4F6228"/>
                </a:solidFill>
              </a:rPr>
              <a:t>EPOS</a:t>
            </a:r>
            <a:endParaRPr lang="en-GB" sz="3200" b="1" dirty="0">
              <a:solidFill>
                <a:srgbClr val="4F6228"/>
              </a:solidFill>
            </a:endParaRPr>
          </a:p>
          <a:p>
            <a:endParaRPr lang="en-GB" sz="3200" b="1" dirty="0" smtClean="0">
              <a:solidFill>
                <a:srgbClr val="4F6228"/>
              </a:solidFill>
            </a:endParaRPr>
          </a:p>
          <a:p>
            <a:r>
              <a:rPr lang="en-GB" sz="2400" b="1" dirty="0">
                <a:solidFill>
                  <a:srgbClr val="4F6228"/>
                </a:solidFill>
              </a:rPr>
              <a:t>European Plate Observing System</a:t>
            </a:r>
          </a:p>
          <a:p>
            <a:endParaRPr lang="en-GB" sz="24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sz="2400" b="1" dirty="0" smtClean="0">
                <a:solidFill>
                  <a:schemeClr val="bg1">
                    <a:lumMod val="50000"/>
                  </a:schemeClr>
                </a:solidFill>
              </a:rPr>
              <a:t>Matt Harrison</a:t>
            </a:r>
          </a:p>
          <a:p>
            <a:r>
              <a:rPr lang="en-GB" sz="1600" b="1" dirty="0" smtClean="0">
                <a:solidFill>
                  <a:schemeClr val="bg1">
                    <a:lumMod val="50000"/>
                  </a:schemeClr>
                </a:solidFill>
              </a:rPr>
              <a:t>British Geological Survey</a:t>
            </a:r>
          </a:p>
          <a:p>
            <a:endParaRPr lang="it-IT" sz="1600" b="1" dirty="0" smtClean="0">
              <a:solidFill>
                <a:schemeClr val="bg1">
                  <a:lumMod val="50000"/>
                </a:schemeClr>
              </a:solidFill>
              <a:hlinkClick r:id="rId2"/>
            </a:endParaRPr>
          </a:p>
          <a:p>
            <a:r>
              <a:rPr lang="it-IT" sz="2400" b="1" dirty="0">
                <a:solidFill>
                  <a:schemeClr val="bg1">
                    <a:lumMod val="50000"/>
                  </a:schemeClr>
                </a:solidFill>
              </a:rPr>
              <a:t>And the EPOS Community</a:t>
            </a:r>
            <a:endParaRPr lang="it-IT" sz="2400" b="1" dirty="0">
              <a:solidFill>
                <a:schemeClr val="bg1">
                  <a:lumMod val="50000"/>
                </a:schemeClr>
              </a:solidFill>
              <a:hlinkClick r:id="rId2"/>
            </a:endParaRPr>
          </a:p>
        </p:txBody>
      </p:sp>
      <p:pic>
        <p:nvPicPr>
          <p:cNvPr id="6" name="Picture 5" descr="figura_interno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7346" y="0"/>
            <a:ext cx="4578724" cy="6858000"/>
          </a:xfrm>
          <a:prstGeom prst="rect">
            <a:avLst/>
          </a:prstGeom>
        </p:spPr>
      </p:pic>
      <p:sp>
        <p:nvSpPr>
          <p:cNvPr id="8" name="Sottotitolo 2"/>
          <p:cNvSpPr txBox="1">
            <a:spLocks/>
          </p:cNvSpPr>
          <p:nvPr/>
        </p:nvSpPr>
        <p:spPr>
          <a:xfrm>
            <a:off x="186304" y="5514605"/>
            <a:ext cx="4363396" cy="572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s-IS" sz="1400" b="1" dirty="0" smtClean="0"/>
              <a:t>OGC/Bsi Geotechnical Standardisation Workshop</a:t>
            </a:r>
            <a:endParaRPr lang="is-IS" sz="1400" b="1" dirty="0" smtClean="0"/>
          </a:p>
          <a:p>
            <a:pPr algn="l"/>
            <a:r>
              <a:rPr lang="en-GB" sz="1400" b="1" dirty="0" smtClean="0"/>
              <a:t>Paris, 22</a:t>
            </a:r>
            <a:r>
              <a:rPr lang="en-GB" sz="1400" b="1" baseline="30000" dirty="0" smtClean="0"/>
              <a:t>nd</a:t>
            </a:r>
            <a:r>
              <a:rPr lang="en-GB" sz="1400" b="1" dirty="0" smtClean="0"/>
              <a:t> January 2019</a:t>
            </a:r>
            <a:endParaRPr lang="is-IS" sz="1400" b="1" dirty="0" smtClean="0"/>
          </a:p>
          <a:p>
            <a:pPr algn="l"/>
            <a:r>
              <a:rPr lang="is-IS" sz="1400" b="1" dirty="0" smtClean="0"/>
              <a:t> </a:t>
            </a:r>
          </a:p>
          <a:p>
            <a:pPr algn="l"/>
            <a:endParaRPr lang="it-IT" sz="1400" b="1" dirty="0"/>
          </a:p>
        </p:txBody>
      </p:sp>
    </p:spTree>
    <p:extLst>
      <p:ext uri="{BB962C8B-B14F-4D97-AF65-F5344CB8AC3E}">
        <p14:creationId xmlns:p14="http://schemas.microsoft.com/office/powerpoint/2010/main" val="47543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236504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ü"/>
            </a:pPr>
            <a:endParaRPr lang="it-IT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solidFill>
            <a:schemeClr val="tx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it-IT" sz="3600" dirty="0" smtClean="0">
                <a:solidFill>
                  <a:schemeClr val="bg1"/>
                </a:solidFill>
              </a:rPr>
              <a:t>Data sources</a:t>
            </a:r>
            <a:endParaRPr lang="it-IT" sz="3600" dirty="0">
              <a:solidFill>
                <a:schemeClr val="bg1"/>
              </a:solidFill>
            </a:endParaRPr>
          </a:p>
        </p:txBody>
      </p:sp>
      <p:sp>
        <p:nvSpPr>
          <p:cNvPr id="25" name="Pladsholder til indhold 2"/>
          <p:cNvSpPr txBox="1">
            <a:spLocks/>
          </p:cNvSpPr>
          <p:nvPr/>
        </p:nvSpPr>
        <p:spPr>
          <a:xfrm>
            <a:off x="532660" y="2365040"/>
            <a:ext cx="80786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600"/>
              </a:spcAft>
              <a:buNone/>
            </a:pPr>
            <a:endParaRPr lang="en-GB" sz="1800" dirty="0" smtClean="0"/>
          </a:p>
        </p:txBody>
      </p:sp>
      <p:pic>
        <p:nvPicPr>
          <p:cNvPr id="1027" name="Picture 3" descr="D:\Documents\grellets\Travail\International\H2020\EPOS\H2020\Realisation\WP15\Deliverables\15.5\pics\TCS_Architecture_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2380121"/>
            <a:ext cx="856297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GD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632" y="4942998"/>
            <a:ext cx="752475" cy="28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://www.minerals4eu.eu/templates/pulsar/images/logo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373" y="4943936"/>
            <a:ext cx="871457" cy="27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262" y="4943935"/>
            <a:ext cx="653302" cy="2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767" y="4943935"/>
            <a:ext cx="653302" cy="2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37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F28175-6BC4-4B43-A0EE-137AF379E52A}"/>
              </a:ext>
            </a:extLst>
          </p:cNvPr>
          <p:cNvSpPr txBox="1"/>
          <p:nvPr/>
        </p:nvSpPr>
        <p:spPr>
          <a:xfrm>
            <a:off x="0" y="289034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200" b="1" dirty="0"/>
              <a:t>ICS-C Prototype at M36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672A7-0100-4E1E-893F-EC61D2387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516" y="0"/>
            <a:ext cx="1586484" cy="707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E6FF9A-7E05-4511-A4BA-9F045EAE7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42076"/>
            <a:ext cx="9144000" cy="4373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BDE7C5-73E7-4CA9-A59F-527376C005D5}"/>
              </a:ext>
            </a:extLst>
          </p:cNvPr>
          <p:cNvSpPr txBox="1"/>
          <p:nvPr/>
        </p:nvSpPr>
        <p:spPr>
          <a:xfrm rot="19632437">
            <a:off x="4527425" y="3396342"/>
            <a:ext cx="21365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dirty="0"/>
              <a:t>ICS Data Access Page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446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F28175-6BC4-4B43-A0EE-137AF379E52A}"/>
              </a:ext>
            </a:extLst>
          </p:cNvPr>
          <p:cNvSpPr txBox="1"/>
          <p:nvPr/>
        </p:nvSpPr>
        <p:spPr>
          <a:xfrm>
            <a:off x="0" y="289034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200" b="1" dirty="0"/>
              <a:t>ICS-C Prototype at M36</a:t>
            </a:r>
            <a:endParaRPr lang="en-GB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672A7-0100-4E1E-893F-EC61D2387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516" y="0"/>
            <a:ext cx="1586484" cy="707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1D8C3-D804-47F6-A2F3-8421C5016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1028367"/>
            <a:ext cx="7100596" cy="3387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DE7927-8148-4A37-A4EB-B94C8723B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011" y="3697398"/>
            <a:ext cx="5570376" cy="2651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95D1F1-F697-46D9-97B5-A59730387501}"/>
              </a:ext>
            </a:extLst>
          </p:cNvPr>
          <p:cNvSpPr txBox="1"/>
          <p:nvPr/>
        </p:nvSpPr>
        <p:spPr>
          <a:xfrm rot="19565906">
            <a:off x="3088433" y="2286000"/>
            <a:ext cx="15594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dirty="0"/>
              <a:t>ICS Workspace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3FBF3F-103D-4158-8DE6-1D37982FDBFD}"/>
              </a:ext>
            </a:extLst>
          </p:cNvPr>
          <p:cNvSpPr txBox="1"/>
          <p:nvPr/>
        </p:nvSpPr>
        <p:spPr>
          <a:xfrm rot="19384809">
            <a:off x="3576498" y="4817847"/>
            <a:ext cx="33094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dirty="0"/>
              <a:t>ICS Virtual Research Environment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809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44823" y="0"/>
            <a:ext cx="7399177" cy="364267"/>
          </a:xfrm>
        </p:spPr>
        <p:txBody>
          <a:bodyPr>
            <a:noAutofit/>
          </a:bodyPr>
          <a:lstStyle/>
          <a:p>
            <a:pPr algn="r"/>
            <a:r>
              <a:rPr lang="en-US" sz="2400" b="1" dirty="0">
                <a:solidFill>
                  <a:srgbClr val="4F6228"/>
                </a:solidFill>
                <a:latin typeface="+mn-lt"/>
                <a:ea typeface="+mn-ea"/>
                <a:cs typeface="+mn-cs"/>
              </a:rPr>
              <a:t>EPOS ERIC starts its operational </a:t>
            </a:r>
            <a:r>
              <a:rPr lang="en-US" sz="2400" b="1" dirty="0" smtClean="0">
                <a:solidFill>
                  <a:srgbClr val="4F6228"/>
                </a:solidFill>
                <a:latin typeface="+mn-lt"/>
                <a:ea typeface="+mn-ea"/>
                <a:cs typeface="+mn-cs"/>
              </a:rPr>
              <a:t>phase</a:t>
            </a:r>
            <a:endParaRPr lang="en-US" sz="2400" b="1" dirty="0">
              <a:solidFill>
                <a:srgbClr val="4F6228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0" y="2665186"/>
            <a:ext cx="892563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80"/>
              </a:lnSpc>
              <a:spcBef>
                <a:spcPts val="600"/>
              </a:spcBef>
            </a:pPr>
            <a:r>
              <a:rPr lang="en-US" sz="2200" b="1" dirty="0"/>
              <a:t>The new framework </a:t>
            </a:r>
            <a:r>
              <a:rPr lang="en-US" sz="2200" b="1" dirty="0" smtClean="0"/>
              <a:t>relies </a:t>
            </a:r>
            <a:r>
              <a:rPr lang="en-US" sz="2200" b="1" dirty="0"/>
              <a:t>on</a:t>
            </a:r>
          </a:p>
          <a:p>
            <a:pPr marL="285750" indent="-285750">
              <a:lnSpc>
                <a:spcPts val="268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200" b="1" dirty="0"/>
              <a:t>Operational performances of the EPOS Delivery </a:t>
            </a:r>
            <a:r>
              <a:rPr lang="en-US" sz="2200" b="1" dirty="0" smtClean="0"/>
              <a:t>Framework (</a:t>
            </a:r>
            <a:r>
              <a:rPr lang="en-US" sz="2200" b="1" dirty="0"/>
              <a:t>TCS &amp; ICS)</a:t>
            </a:r>
          </a:p>
          <a:p>
            <a:pPr marL="285750" indent="-285750">
              <a:lnSpc>
                <a:spcPts val="268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200" b="1" dirty="0" smtClean="0"/>
              <a:t>Financial </a:t>
            </a:r>
            <a:r>
              <a:rPr lang="en-US" sz="2200" b="1" dirty="0"/>
              <a:t>viability and long-term sustainability</a:t>
            </a:r>
          </a:p>
          <a:p>
            <a:pPr marL="285750" indent="-285750">
              <a:lnSpc>
                <a:spcPts val="2680"/>
              </a:lnSpc>
              <a:spcBef>
                <a:spcPts val="600"/>
              </a:spcBef>
              <a:buFont typeface="Arial" charset="0"/>
              <a:buChar char="•"/>
            </a:pPr>
            <a:r>
              <a:rPr lang="en-US" sz="2200" b="1" dirty="0"/>
              <a:t>EPOS ERIC governance shared with TCS &amp; ICS communities</a:t>
            </a:r>
          </a:p>
        </p:txBody>
      </p:sp>
      <p:pic>
        <p:nvPicPr>
          <p:cNvPr id="7" name="Picture 2" descr="EPOS_ERIC_Puzzle_3-02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14" r="5158"/>
          <a:stretch/>
        </p:blipFill>
        <p:spPr>
          <a:xfrm>
            <a:off x="5049672" y="431904"/>
            <a:ext cx="4080684" cy="2529659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0" y="4757857"/>
            <a:ext cx="9144000" cy="894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880"/>
              </a:lnSpc>
              <a:spcBef>
                <a:spcPts val="600"/>
              </a:spcBef>
            </a:pPr>
            <a:r>
              <a:rPr lang="en-US" sz="2400" b="1" dirty="0"/>
              <a:t>EPOS ERIC challenge is now to ensure long-term </a:t>
            </a:r>
            <a:r>
              <a:rPr lang="en-US" sz="2400" b="1" smtClean="0"/>
              <a:t>sustainability </a:t>
            </a:r>
          </a:p>
          <a:p>
            <a:pPr algn="ctr">
              <a:lnSpc>
                <a:spcPts val="2880"/>
              </a:lnSpc>
              <a:spcBef>
                <a:spcPts val="600"/>
              </a:spcBef>
            </a:pPr>
            <a:r>
              <a:rPr lang="en-US" sz="2400" b="1" dirty="0" smtClean="0"/>
              <a:t>to the initiative</a:t>
            </a:r>
            <a:endParaRPr lang="en-US" sz="2400" b="1" dirty="0"/>
          </a:p>
        </p:txBody>
      </p:sp>
      <p:sp>
        <p:nvSpPr>
          <p:cNvPr id="5" name="TextBox 5"/>
          <p:cNvSpPr txBox="1"/>
          <p:nvPr/>
        </p:nvSpPr>
        <p:spPr>
          <a:xfrm>
            <a:off x="0" y="858059"/>
            <a:ext cx="5443348" cy="1231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980"/>
              </a:lnSpc>
              <a:spcBef>
                <a:spcPts val="600"/>
              </a:spcBef>
            </a:pPr>
            <a:r>
              <a:rPr lang="en-GB" sz="2400" b="1" dirty="0" smtClean="0"/>
              <a:t>The establishment of EPOS ERIC is a cornerstone and it is now changing the framework and the perspective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93014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5071226"/>
            <a:ext cx="3088894" cy="787400"/>
          </a:xfrm>
        </p:spPr>
        <p:txBody>
          <a:bodyPr>
            <a:normAutofit/>
          </a:bodyPr>
          <a:lstStyle/>
          <a:p>
            <a:pPr algn="l"/>
            <a:r>
              <a:rPr lang="it-IT" sz="3600" b="1" dirty="0" err="1">
                <a:latin typeface="+mn-lt"/>
              </a:rPr>
              <a:t>Thank</a:t>
            </a:r>
            <a:r>
              <a:rPr lang="it-IT" sz="3600" b="1" dirty="0">
                <a:latin typeface="+mn-lt"/>
              </a:rPr>
              <a:t> </a:t>
            </a:r>
            <a:r>
              <a:rPr lang="it-IT" sz="3600" b="1" dirty="0" err="1">
                <a:latin typeface="+mn-lt"/>
              </a:rPr>
              <a:t>You</a:t>
            </a:r>
            <a:endParaRPr lang="it-IT" sz="3600" b="1" dirty="0"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161523" y="3789042"/>
            <a:ext cx="184666" cy="96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endParaRPr lang="en-US" sz="2400" dirty="0"/>
          </a:p>
        </p:txBody>
      </p:sp>
      <p:grpSp>
        <p:nvGrpSpPr>
          <p:cNvPr id="4" name="Gruppo 3"/>
          <p:cNvGrpSpPr/>
          <p:nvPr/>
        </p:nvGrpSpPr>
        <p:grpSpPr>
          <a:xfrm>
            <a:off x="652483" y="318590"/>
            <a:ext cx="2246698" cy="2826969"/>
            <a:chOff x="2249762" y="1017150"/>
            <a:chExt cx="2046289" cy="2538509"/>
          </a:xfrm>
        </p:grpSpPr>
        <p:grpSp>
          <p:nvGrpSpPr>
            <p:cNvPr id="16" name="Gruppo 15"/>
            <p:cNvGrpSpPr/>
            <p:nvPr/>
          </p:nvGrpSpPr>
          <p:grpSpPr>
            <a:xfrm>
              <a:off x="2249762" y="1017150"/>
              <a:ext cx="1967046" cy="2538509"/>
              <a:chOff x="-33927" y="1185609"/>
              <a:chExt cx="1967046" cy="2538509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-33927" y="3447746"/>
                <a:ext cx="1967046" cy="2763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b="1" i="1" dirty="0" err="1">
                    <a:solidFill>
                      <a:schemeClr val="accent3">
                        <a:lumMod val="75000"/>
                      </a:schemeClr>
                    </a:solidFill>
                  </a:rPr>
                  <a:t>www.epos-</a:t>
                </a:r>
                <a:r>
                  <a:rPr lang="it-IT" sz="1400" b="1" i="1" dirty="0" err="1" smtClean="0">
                    <a:solidFill>
                      <a:schemeClr val="accent3">
                        <a:lumMod val="75000"/>
                      </a:schemeClr>
                    </a:solidFill>
                  </a:rPr>
                  <a:t>ip.org</a:t>
                </a:r>
                <a:endParaRPr lang="it-IT" sz="1400" b="1" i="1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26786" y="1185609"/>
                <a:ext cx="907120" cy="33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b="1" dirty="0" err="1"/>
                  <a:t>WebSite</a:t>
                </a:r>
                <a:endParaRPr lang="it-IT" b="1" dirty="0"/>
              </a:p>
            </p:txBody>
          </p:sp>
        </p:grpSp>
        <p:pic>
          <p:nvPicPr>
            <p:cNvPr id="3" name="Immagine 2" descr="Schermata 2017-10-18 alle 11.51.37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73929" y="1359073"/>
              <a:ext cx="1622122" cy="1888933"/>
            </a:xfrm>
            <a:prstGeom prst="rect">
              <a:avLst/>
            </a:prstGeom>
          </p:spPr>
        </p:pic>
      </p:grpSp>
      <p:grpSp>
        <p:nvGrpSpPr>
          <p:cNvPr id="13" name="Gruppo 12"/>
          <p:cNvGrpSpPr/>
          <p:nvPr/>
        </p:nvGrpSpPr>
        <p:grpSpPr>
          <a:xfrm>
            <a:off x="3586036" y="1240891"/>
            <a:ext cx="2496711" cy="2995017"/>
            <a:chOff x="3510382" y="2167268"/>
            <a:chExt cx="2178394" cy="2879062"/>
          </a:xfrm>
        </p:grpSpPr>
        <p:sp>
          <p:nvSpPr>
            <p:cNvPr id="11" name="TextBox 10"/>
            <p:cNvSpPr txBox="1"/>
            <p:nvPr/>
          </p:nvSpPr>
          <p:spPr>
            <a:xfrm>
              <a:off x="3540279" y="2167268"/>
              <a:ext cx="1081595" cy="3550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/>
                <a:t>Newsletter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10382" y="4543367"/>
              <a:ext cx="2178394" cy="502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b="1" i="1" dirty="0" err="1" smtClean="0">
                  <a:solidFill>
                    <a:schemeClr val="accent3">
                      <a:lumMod val="75000"/>
                    </a:schemeClr>
                  </a:solidFill>
                </a:rPr>
                <a:t>www.epos-ip.org</a:t>
              </a:r>
              <a:r>
                <a:rPr lang="it-IT" sz="1400" b="1" i="1" dirty="0" smtClean="0">
                  <a:solidFill>
                    <a:schemeClr val="accent3">
                      <a:lumMod val="75000"/>
                    </a:schemeClr>
                  </a:solidFill>
                </a:rPr>
                <a:t>/news-press</a:t>
              </a:r>
              <a:r>
                <a:rPr lang="it-IT" sz="1400" b="1" i="1" dirty="0">
                  <a:solidFill>
                    <a:schemeClr val="accent3">
                      <a:lumMod val="75000"/>
                    </a:schemeClr>
                  </a:solidFill>
                </a:rPr>
                <a:t>/</a:t>
              </a:r>
            </a:p>
            <a:p>
              <a:r>
                <a:rPr lang="it-IT" sz="1400" b="1" i="1" dirty="0">
                  <a:solidFill>
                    <a:schemeClr val="accent3">
                      <a:lumMod val="75000"/>
                    </a:schemeClr>
                  </a:solidFill>
                </a:rPr>
                <a:t>epos-</a:t>
              </a:r>
              <a:r>
                <a:rPr lang="it-IT" sz="1400" b="1" i="1" dirty="0" err="1">
                  <a:solidFill>
                    <a:schemeClr val="accent3">
                      <a:lumMod val="75000"/>
                    </a:schemeClr>
                  </a:solidFill>
                </a:rPr>
                <a:t>ip</a:t>
              </a:r>
              <a:r>
                <a:rPr lang="it-IT" sz="1400" b="1" i="1" dirty="0">
                  <a:solidFill>
                    <a:schemeClr val="accent3">
                      <a:lumMod val="75000"/>
                    </a:schemeClr>
                  </a:solidFill>
                </a:rPr>
                <a:t>-newsletter</a:t>
              </a:r>
            </a:p>
          </p:txBody>
        </p:sp>
        <p:pic>
          <p:nvPicPr>
            <p:cNvPr id="9" name="Immagine 8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0"/>
            <a:stretch/>
          </p:blipFill>
          <p:spPr>
            <a:xfrm>
              <a:off x="3567631" y="2453145"/>
              <a:ext cx="1658855" cy="2007000"/>
            </a:xfrm>
            <a:prstGeom prst="rect">
              <a:avLst/>
            </a:prstGeom>
          </p:spPr>
        </p:pic>
      </p:grpSp>
      <p:grpSp>
        <p:nvGrpSpPr>
          <p:cNvPr id="20" name="Gruppo 19"/>
          <p:cNvGrpSpPr/>
          <p:nvPr/>
        </p:nvGrpSpPr>
        <p:grpSpPr>
          <a:xfrm>
            <a:off x="6233966" y="2157408"/>
            <a:ext cx="2751781" cy="3564564"/>
            <a:chOff x="5466511" y="2498564"/>
            <a:chExt cx="2751781" cy="3564564"/>
          </a:xfrm>
        </p:grpSpPr>
        <p:grpSp>
          <p:nvGrpSpPr>
            <p:cNvPr id="19" name="Gruppo 18"/>
            <p:cNvGrpSpPr/>
            <p:nvPr/>
          </p:nvGrpSpPr>
          <p:grpSpPr>
            <a:xfrm>
              <a:off x="5466511" y="2498564"/>
              <a:ext cx="2299138" cy="2873997"/>
              <a:chOff x="5869097" y="2928335"/>
              <a:chExt cx="2064714" cy="2588694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869097" y="2928335"/>
                <a:ext cx="1615010" cy="332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 smtClean="0"/>
                  <a:t>Social Media </a:t>
                </a:r>
                <a:endParaRPr lang="it-IT" b="1" dirty="0"/>
              </a:p>
            </p:txBody>
          </p:sp>
          <p:pic>
            <p:nvPicPr>
              <p:cNvPr id="25" name="Immagine 24"/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044581" y="3305558"/>
                <a:ext cx="1889230" cy="2211471"/>
              </a:xfrm>
              <a:prstGeom prst="rect">
                <a:avLst/>
              </a:prstGeom>
            </p:spPr>
          </p:pic>
        </p:grpSp>
        <p:pic>
          <p:nvPicPr>
            <p:cNvPr id="17" name="Immagine 16" descr="Schermata 2017-10-18 alle 15.07.59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8573" y="5517029"/>
              <a:ext cx="2519719" cy="546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085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" t="3437" r="2527" b="2807"/>
          <a:stretch/>
        </p:blipFill>
        <p:spPr>
          <a:xfrm>
            <a:off x="1949812" y="968992"/>
            <a:ext cx="6008652" cy="5468365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27295" y="122830"/>
            <a:ext cx="9089409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t-IT" sz="2400" b="1" dirty="0">
                <a:solidFill>
                  <a:srgbClr val="00B050"/>
                </a:solidFill>
              </a:rPr>
              <a:t>On </a:t>
            </a:r>
            <a:r>
              <a:rPr lang="it-IT" sz="2400" b="1" dirty="0" err="1">
                <a:solidFill>
                  <a:srgbClr val="00B050"/>
                </a:solidFill>
              </a:rPr>
              <a:t>October</a:t>
            </a:r>
            <a:r>
              <a:rPr lang="it-IT" sz="2400" b="1" dirty="0">
                <a:solidFill>
                  <a:srgbClr val="00B050"/>
                </a:solidFill>
              </a:rPr>
              <a:t> the 30</a:t>
            </a:r>
            <a:r>
              <a:rPr lang="it-IT" sz="2400" b="1" baseline="30000" dirty="0">
                <a:solidFill>
                  <a:srgbClr val="00B050"/>
                </a:solidFill>
              </a:rPr>
              <a:t>th</a:t>
            </a:r>
            <a:r>
              <a:rPr lang="it-IT" sz="2400" b="1" dirty="0">
                <a:solidFill>
                  <a:srgbClr val="00B050"/>
                </a:solidFill>
              </a:rPr>
              <a:t> the </a:t>
            </a:r>
            <a:r>
              <a:rPr lang="it-IT" sz="2400" b="1" dirty="0" err="1">
                <a:solidFill>
                  <a:srgbClr val="00B050"/>
                </a:solidFill>
              </a:rPr>
              <a:t>European</a:t>
            </a:r>
            <a:r>
              <a:rPr lang="it-IT" sz="2400" b="1" dirty="0">
                <a:solidFill>
                  <a:srgbClr val="00B050"/>
                </a:solidFill>
              </a:rPr>
              <a:t> </a:t>
            </a:r>
            <a:r>
              <a:rPr lang="it-IT" sz="2400" b="1" dirty="0" err="1">
                <a:solidFill>
                  <a:srgbClr val="00B050"/>
                </a:solidFill>
              </a:rPr>
              <a:t>Commission</a:t>
            </a:r>
            <a:r>
              <a:rPr lang="it-IT" sz="2400" b="1" dirty="0">
                <a:solidFill>
                  <a:srgbClr val="00B050"/>
                </a:solidFill>
              </a:rPr>
              <a:t> </a:t>
            </a:r>
            <a:r>
              <a:rPr lang="it-IT" sz="2400" b="1" dirty="0" err="1">
                <a:solidFill>
                  <a:srgbClr val="00B050"/>
                </a:solidFill>
              </a:rPr>
              <a:t>granted</a:t>
            </a:r>
            <a:r>
              <a:rPr lang="it-IT" sz="2400" b="1" dirty="0">
                <a:solidFill>
                  <a:srgbClr val="00B050"/>
                </a:solidFill>
              </a:rPr>
              <a:t> </a:t>
            </a:r>
            <a:r>
              <a:rPr lang="it-IT" sz="2400" b="1" dirty="0" smtClean="0">
                <a:solidFill>
                  <a:srgbClr val="00B050"/>
                </a:solidFill>
              </a:rPr>
              <a:t>the </a:t>
            </a:r>
            <a:r>
              <a:rPr lang="it-IT" sz="2400" b="1" dirty="0" err="1">
                <a:solidFill>
                  <a:srgbClr val="00B050"/>
                </a:solidFill>
              </a:rPr>
              <a:t>legal</a:t>
            </a:r>
            <a:r>
              <a:rPr lang="it-IT" sz="2400" b="1" dirty="0">
                <a:solidFill>
                  <a:srgbClr val="00B050"/>
                </a:solidFill>
              </a:rPr>
              <a:t> status of </a:t>
            </a:r>
            <a:r>
              <a:rPr lang="it-IT" sz="2400" b="1" dirty="0" err="1">
                <a:solidFill>
                  <a:srgbClr val="00B050"/>
                </a:solidFill>
              </a:rPr>
              <a:t>European</a:t>
            </a:r>
            <a:r>
              <a:rPr lang="it-IT" sz="2400" b="1" dirty="0">
                <a:solidFill>
                  <a:srgbClr val="00B050"/>
                </a:solidFill>
              </a:rPr>
              <a:t> </a:t>
            </a:r>
            <a:r>
              <a:rPr lang="it-IT" sz="2400" b="1" dirty="0" err="1">
                <a:solidFill>
                  <a:srgbClr val="00B050"/>
                </a:solidFill>
              </a:rPr>
              <a:t>Research</a:t>
            </a:r>
            <a:r>
              <a:rPr lang="it-IT" sz="2400" b="1" dirty="0">
                <a:solidFill>
                  <a:srgbClr val="00B050"/>
                </a:solidFill>
              </a:rPr>
              <a:t> </a:t>
            </a:r>
            <a:r>
              <a:rPr lang="it-IT" sz="2400" b="1" dirty="0" err="1">
                <a:solidFill>
                  <a:srgbClr val="00B050"/>
                </a:solidFill>
              </a:rPr>
              <a:t>Infrastructure</a:t>
            </a:r>
            <a:r>
              <a:rPr lang="it-IT" sz="2400" b="1" dirty="0">
                <a:solidFill>
                  <a:srgbClr val="00B050"/>
                </a:solidFill>
              </a:rPr>
              <a:t> </a:t>
            </a:r>
            <a:r>
              <a:rPr lang="it-IT" sz="2400" b="1" dirty="0" err="1">
                <a:solidFill>
                  <a:srgbClr val="00B050"/>
                </a:solidFill>
              </a:rPr>
              <a:t>Consortium</a:t>
            </a:r>
            <a:r>
              <a:rPr lang="it-IT" sz="2400" b="1" dirty="0">
                <a:solidFill>
                  <a:srgbClr val="00B050"/>
                </a:solidFill>
              </a:rPr>
              <a:t> </a:t>
            </a:r>
            <a:r>
              <a:rPr lang="it-IT" sz="2400" b="1" dirty="0" smtClean="0">
                <a:solidFill>
                  <a:srgbClr val="00B050"/>
                </a:solidFill>
              </a:rPr>
              <a:t>to EPOS</a:t>
            </a:r>
            <a:endParaRPr lang="it-IT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96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9584" y="170988"/>
            <a:ext cx="8432082" cy="451203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8000"/>
                </a:solidFill>
                <a:latin typeface="+mn-lt"/>
              </a:rPr>
              <a:t>30 October 2018: EPOS ERIC Granted by EC</a:t>
            </a:r>
            <a:endParaRPr lang="en-US" sz="2800" b="1" dirty="0">
              <a:solidFill>
                <a:srgbClr val="008000"/>
              </a:solidFill>
              <a:latin typeface="+mn-lt"/>
            </a:endParaRPr>
          </a:p>
        </p:txBody>
      </p:sp>
      <p:graphicFrame>
        <p:nvGraphicFramePr>
          <p:cNvPr id="5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732665"/>
              </p:ext>
            </p:extLst>
          </p:nvPr>
        </p:nvGraphicFramePr>
        <p:xfrm>
          <a:off x="237224" y="578514"/>
          <a:ext cx="8710835" cy="4913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6"/>
          <p:cNvGraphicFramePr/>
          <p:nvPr>
            <p:extLst>
              <p:ext uri="{D42A27DB-BD31-4B8C-83A1-F6EECF244321}">
                <p14:modId xmlns:p14="http://schemas.microsoft.com/office/powerpoint/2010/main" val="484305330"/>
              </p:ext>
            </p:extLst>
          </p:nvPr>
        </p:nvGraphicFramePr>
        <p:xfrm>
          <a:off x="563587" y="4178897"/>
          <a:ext cx="8045083" cy="1417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TextBox 4"/>
          <p:cNvSpPr txBox="1"/>
          <p:nvPr/>
        </p:nvSpPr>
        <p:spPr>
          <a:xfrm>
            <a:off x="122293" y="942221"/>
            <a:ext cx="89133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A key result achieved through a construction process lasted 10 years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83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9676" y="1"/>
            <a:ext cx="4614324" cy="506896"/>
          </a:xfrm>
        </p:spPr>
        <p:txBody>
          <a:bodyPr>
            <a:noAutofit/>
          </a:bodyPr>
          <a:lstStyle/>
          <a:p>
            <a:pPr algn="r"/>
            <a:r>
              <a:rPr lang="en-US" sz="2800" b="1" smtClean="0">
                <a:solidFill>
                  <a:srgbClr val="008000"/>
                </a:solidFill>
                <a:latin typeface="+mn-lt"/>
              </a:rPr>
              <a:t>Technical implementation</a:t>
            </a:r>
            <a:endParaRPr lang="en-US" sz="2800" b="1" dirty="0">
              <a:solidFill>
                <a:srgbClr val="008000"/>
              </a:solidFill>
              <a:latin typeface="+mn-lt"/>
            </a:endParaRPr>
          </a:p>
        </p:txBody>
      </p:sp>
      <p:pic>
        <p:nvPicPr>
          <p:cNvPr id="4" name="Content Placeholder 3" descr="EPOS_architecture_3layers_ESFRI_2016-01.png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776" r="-1413"/>
          <a:stretch/>
        </p:blipFill>
        <p:spPr>
          <a:xfrm>
            <a:off x="1504623" y="1074076"/>
            <a:ext cx="5638277" cy="4929057"/>
          </a:xfrm>
        </p:spPr>
      </p:pic>
      <p:sp>
        <p:nvSpPr>
          <p:cNvPr id="5" name="Left Arrow Callout 4"/>
          <p:cNvSpPr/>
          <p:nvPr/>
        </p:nvSpPr>
        <p:spPr>
          <a:xfrm>
            <a:off x="6827409" y="1876799"/>
            <a:ext cx="2159860" cy="1836350"/>
          </a:xfrm>
          <a:prstGeom prst="leftArrowCallout">
            <a:avLst>
              <a:gd name="adj1" fmla="val 7379"/>
              <a:gd name="adj2" fmla="val 11784"/>
              <a:gd name="adj3" fmla="val 25000"/>
              <a:gd name="adj4" fmla="val 68946"/>
            </a:avLst>
          </a:prstGeom>
          <a:solidFill>
            <a:srgbClr val="2C9DD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ICS-D design:</a:t>
            </a:r>
          </a:p>
          <a:p>
            <a:pPr algn="ctr"/>
            <a:r>
              <a:rPr lang="en-US" sz="1600" dirty="0" smtClean="0"/>
              <a:t>e-infrastructure providers, procurements </a:t>
            </a:r>
            <a:endParaRPr lang="en-US" sz="1600" dirty="0"/>
          </a:p>
        </p:txBody>
      </p:sp>
      <p:sp>
        <p:nvSpPr>
          <p:cNvPr id="6" name="Left Arrow Callout 5"/>
          <p:cNvSpPr/>
          <p:nvPr/>
        </p:nvSpPr>
        <p:spPr>
          <a:xfrm rot="16200000">
            <a:off x="3415141" y="51446"/>
            <a:ext cx="1598114" cy="1737910"/>
          </a:xfrm>
          <a:prstGeom prst="leftArrowCallout">
            <a:avLst>
              <a:gd name="adj1" fmla="val 7379"/>
              <a:gd name="adj2" fmla="val 11784"/>
              <a:gd name="adj3" fmla="val 25000"/>
              <a:gd name="adj4" fmla="val 68946"/>
            </a:avLst>
          </a:prstGeom>
          <a:solidFill>
            <a:srgbClr val="1E2C9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ICS-C development: interoperability demonstrator, user management</a:t>
            </a:r>
          </a:p>
          <a:p>
            <a:pPr algn="ctr"/>
            <a:endParaRPr lang="en-US" sz="1600" dirty="0" smtClean="0"/>
          </a:p>
        </p:txBody>
      </p:sp>
      <p:sp>
        <p:nvSpPr>
          <p:cNvPr id="8" name="Right Arrow Callout 7"/>
          <p:cNvSpPr/>
          <p:nvPr/>
        </p:nvSpPr>
        <p:spPr>
          <a:xfrm>
            <a:off x="766782" y="4838223"/>
            <a:ext cx="2378269" cy="1164910"/>
          </a:xfrm>
          <a:prstGeom prst="rightArrowCallout">
            <a:avLst>
              <a:gd name="adj1" fmla="val 13889"/>
              <a:gd name="adj2" fmla="val 17361"/>
              <a:gd name="adj3" fmla="val 29167"/>
              <a:gd name="adj4" fmla="val 64977"/>
            </a:avLst>
          </a:prstGeom>
          <a:solidFill>
            <a:srgbClr val="56A484"/>
          </a:solidFill>
          <a:ln>
            <a:solidFill>
              <a:srgbClr val="56A48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Communication: moving toward a user-driven engagement</a:t>
            </a:r>
          </a:p>
        </p:txBody>
      </p:sp>
      <p:sp>
        <p:nvSpPr>
          <p:cNvPr id="10" name="Right Arrow Callout 9"/>
          <p:cNvSpPr/>
          <p:nvPr/>
        </p:nvSpPr>
        <p:spPr>
          <a:xfrm>
            <a:off x="141715" y="1116368"/>
            <a:ext cx="2378269" cy="1302434"/>
          </a:xfrm>
          <a:prstGeom prst="rightArrowCallout">
            <a:avLst>
              <a:gd name="adj1" fmla="val 13889"/>
              <a:gd name="adj2" fmla="val 17361"/>
              <a:gd name="adj3" fmla="val 29167"/>
              <a:gd name="adj4" fmla="val 72800"/>
            </a:avLst>
          </a:prstGeom>
          <a:solidFill>
            <a:srgbClr val="FFCD59"/>
          </a:solidFill>
          <a:ln>
            <a:solidFill>
              <a:srgbClr val="FFCD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TCS development:</a:t>
            </a:r>
          </a:p>
          <a:p>
            <a:pPr algn="ctr"/>
            <a:r>
              <a:rPr lang="en-US" sz="1600" dirty="0" smtClean="0"/>
              <a:t>Data, Metadata, products, services implementation</a:t>
            </a:r>
          </a:p>
        </p:txBody>
      </p:sp>
      <p:sp>
        <p:nvSpPr>
          <p:cNvPr id="12" name="Oval 11"/>
          <p:cNvSpPr/>
          <p:nvPr/>
        </p:nvSpPr>
        <p:spPr>
          <a:xfrm>
            <a:off x="1035538" y="2728871"/>
            <a:ext cx="384257" cy="37774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3" name="Oval 12"/>
          <p:cNvSpPr/>
          <p:nvPr/>
        </p:nvSpPr>
        <p:spPr>
          <a:xfrm>
            <a:off x="724662" y="3167835"/>
            <a:ext cx="555321" cy="532288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8000"/>
                </a:solidFill>
              </a:rPr>
              <a:t>NRIs</a:t>
            </a:r>
          </a:p>
        </p:txBody>
      </p:sp>
      <p:sp>
        <p:nvSpPr>
          <p:cNvPr id="14" name="Oval 13"/>
          <p:cNvSpPr/>
          <p:nvPr/>
        </p:nvSpPr>
        <p:spPr>
          <a:xfrm>
            <a:off x="683846" y="2632481"/>
            <a:ext cx="212318" cy="21883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82525" y="2924256"/>
            <a:ext cx="384257" cy="37774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98464" y="3167835"/>
            <a:ext cx="212318" cy="21883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356782" y="3454779"/>
            <a:ext cx="384257" cy="37774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71528" y="3387507"/>
            <a:ext cx="212318" cy="21883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84248" y="3792605"/>
            <a:ext cx="212318" cy="21883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90005" y="2949004"/>
            <a:ext cx="212318" cy="21883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riped Right Arrow 20"/>
          <p:cNvSpPr/>
          <p:nvPr/>
        </p:nvSpPr>
        <p:spPr>
          <a:xfrm rot="18984862">
            <a:off x="1600964" y="2724664"/>
            <a:ext cx="236416" cy="97692"/>
          </a:xfrm>
          <a:prstGeom prst="striped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riped Right Arrow 21"/>
          <p:cNvSpPr/>
          <p:nvPr/>
        </p:nvSpPr>
        <p:spPr>
          <a:xfrm rot="20281712">
            <a:off x="1599872" y="3070143"/>
            <a:ext cx="236416" cy="97692"/>
          </a:xfrm>
          <a:prstGeom prst="striped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riped Right Arrow 22"/>
          <p:cNvSpPr/>
          <p:nvPr/>
        </p:nvSpPr>
        <p:spPr>
          <a:xfrm>
            <a:off x="1657023" y="3357087"/>
            <a:ext cx="236416" cy="97692"/>
          </a:xfrm>
          <a:prstGeom prst="striped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riped Right Arrow 23"/>
          <p:cNvSpPr/>
          <p:nvPr/>
        </p:nvSpPr>
        <p:spPr>
          <a:xfrm rot="2128211">
            <a:off x="1775231" y="3792605"/>
            <a:ext cx="236416" cy="97692"/>
          </a:xfrm>
          <a:prstGeom prst="striped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12224" y="3949826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8000"/>
                </a:solidFill>
              </a:rPr>
              <a:t>National RIs &amp;</a:t>
            </a:r>
          </a:p>
          <a:p>
            <a:r>
              <a:rPr lang="en-US" sz="1400" b="1" dirty="0" smtClean="0">
                <a:solidFill>
                  <a:srgbClr val="008000"/>
                </a:solidFill>
              </a:rPr>
              <a:t>International organizations</a:t>
            </a:r>
            <a:endParaRPr lang="en-US" sz="1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31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834"/>
            <a:ext cx="9144000" cy="6429375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>
          <a:xfrm>
            <a:off x="4783119" y="15279"/>
            <a:ext cx="4360881" cy="4122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base">
              <a:spcAft>
                <a:spcPct val="0"/>
              </a:spcAft>
            </a:pPr>
            <a:r>
              <a:rPr lang="en-US" sz="2400" b="1" dirty="0" smtClean="0">
                <a:solidFill>
                  <a:srgbClr val="4F6228"/>
                </a:solidFill>
                <a:latin typeface="+mn-lt"/>
                <a:ea typeface="ＭＳ Ｐゴシック" charset="-128"/>
                <a:cs typeface="ＭＳ Ｐゴシック" charset="-128"/>
              </a:rPr>
              <a:t>EPOS Scientific </a:t>
            </a:r>
            <a:r>
              <a:rPr lang="en-US" sz="2400" b="1" dirty="0">
                <a:solidFill>
                  <a:srgbClr val="4F6228"/>
                </a:solidFill>
                <a:latin typeface="+mn-lt"/>
                <a:ea typeface="ＭＳ Ｐゴシック" charset="-128"/>
                <a:cs typeface="ＭＳ Ｐゴシック" charset="-128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354587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99" y="622300"/>
            <a:ext cx="8361533" cy="523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11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ü"/>
            </a:pPr>
            <a:endParaRPr lang="it-IT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solidFill>
            <a:schemeClr val="tx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it-IT" sz="3600" dirty="0">
                <a:solidFill>
                  <a:schemeClr val="bg1"/>
                </a:solidFill>
              </a:rPr>
              <a:t>Borehole in EPOS</a:t>
            </a:r>
          </a:p>
        </p:txBody>
      </p:sp>
      <p:sp>
        <p:nvSpPr>
          <p:cNvPr id="25" name="Pladsholder til indhold 2"/>
          <p:cNvSpPr txBox="1">
            <a:spLocks/>
          </p:cNvSpPr>
          <p:nvPr/>
        </p:nvSpPr>
        <p:spPr>
          <a:xfrm>
            <a:off x="532660" y="1600200"/>
            <a:ext cx="807868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en-US" sz="2800" dirty="0"/>
              <a:t>Core notion for Thematic Core Service ‘Geological information and </a:t>
            </a:r>
            <a:r>
              <a:rPr lang="en-US" sz="2800" dirty="0" smtClean="0"/>
              <a:t>modelling’</a:t>
            </a:r>
          </a:p>
          <a:p>
            <a:pPr algn="just">
              <a:spcAft>
                <a:spcPts val="600"/>
              </a:spcAft>
            </a:pPr>
            <a:endParaRPr lang="en-US" sz="2800" dirty="0"/>
          </a:p>
          <a:p>
            <a:pPr algn="just">
              <a:spcAft>
                <a:spcPts val="600"/>
              </a:spcAft>
            </a:pPr>
            <a:r>
              <a:rPr lang="en-US" sz="2800" dirty="0"/>
              <a:t>But also of interest for other TCSs</a:t>
            </a:r>
          </a:p>
          <a:p>
            <a:pPr lvl="1" algn="just">
              <a:spcAft>
                <a:spcPts val="600"/>
              </a:spcAft>
            </a:pPr>
            <a:r>
              <a:rPr lang="en-US" sz="2000" dirty="0"/>
              <a:t>Near fault observatories,</a:t>
            </a:r>
          </a:p>
          <a:p>
            <a:pPr lvl="1" algn="just">
              <a:spcAft>
                <a:spcPts val="600"/>
              </a:spcAft>
            </a:pPr>
            <a:r>
              <a:rPr lang="en-US" sz="2000" dirty="0"/>
              <a:t>Volcano observation,</a:t>
            </a:r>
          </a:p>
          <a:p>
            <a:pPr lvl="1" algn="just">
              <a:spcAft>
                <a:spcPts val="600"/>
              </a:spcAft>
            </a:pPr>
            <a:r>
              <a:rPr lang="en-US" sz="2000" dirty="0"/>
              <a:t>Anthropogenic Hazards,</a:t>
            </a:r>
          </a:p>
          <a:p>
            <a:pPr lvl="1" algn="just">
              <a:spcAft>
                <a:spcPts val="600"/>
              </a:spcAft>
            </a:pPr>
            <a:r>
              <a:rPr lang="en-US" sz="2000" dirty="0"/>
              <a:t>Multiscale Laboratories,</a:t>
            </a:r>
          </a:p>
          <a:p>
            <a:pPr lvl="1" algn="just">
              <a:spcAft>
                <a:spcPts val="600"/>
              </a:spcAft>
            </a:pPr>
            <a:r>
              <a:rPr lang="en-US" sz="2000" dirty="0"/>
              <a:t>Geo-Energy,</a:t>
            </a:r>
          </a:p>
          <a:p>
            <a:pPr lvl="1" algn="just">
              <a:spcAft>
                <a:spcPts val="600"/>
              </a:spcAft>
            </a:pPr>
            <a:r>
              <a:rPr lang="en-US" sz="2000" dirty="0"/>
              <a:t>…</a:t>
            </a:r>
          </a:p>
          <a:p>
            <a:pPr lvl="1" algn="just">
              <a:spcAft>
                <a:spcPts val="600"/>
              </a:spcAft>
            </a:pPr>
            <a:endParaRPr lang="en-US" sz="1400" dirty="0"/>
          </a:p>
          <a:p>
            <a:pPr algn="just">
              <a:spcAft>
                <a:spcPts val="600"/>
              </a:spcAft>
            </a:pPr>
            <a:endParaRPr lang="en-US" sz="1800" dirty="0"/>
          </a:p>
          <a:p>
            <a:pPr algn="just">
              <a:spcAft>
                <a:spcPts val="600"/>
              </a:spcAft>
            </a:pPr>
            <a:endParaRPr lang="en-US" sz="1800" dirty="0"/>
          </a:p>
          <a:p>
            <a:pPr algn="just">
              <a:spcAft>
                <a:spcPts val="600"/>
              </a:spcAft>
            </a:pPr>
            <a:endParaRPr lang="en-US" sz="1800" dirty="0"/>
          </a:p>
          <a:p>
            <a:pPr algn="just">
              <a:spcAft>
                <a:spcPts val="600"/>
              </a:spcAft>
            </a:pPr>
            <a:endParaRPr lang="en-US" sz="1800" dirty="0"/>
          </a:p>
          <a:p>
            <a:pPr algn="just">
              <a:spcAft>
                <a:spcPts val="600"/>
              </a:spcAft>
            </a:pPr>
            <a:endParaRPr lang="en-US" sz="1800" dirty="0" smtClean="0"/>
          </a:p>
          <a:p>
            <a:pPr algn="just">
              <a:spcAft>
                <a:spcPts val="600"/>
              </a:spcAft>
            </a:pPr>
            <a:endParaRPr lang="en-GB" sz="1800" dirty="0" smtClean="0"/>
          </a:p>
        </p:txBody>
      </p:sp>
      <p:pic>
        <p:nvPicPr>
          <p:cNvPr id="8" name="Content Placeholder 2" descr="Epos_IP_functional_architecture_new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0" t="4286" r="51497"/>
          <a:stretch>
            <a:fillRect/>
          </a:stretch>
        </p:blipFill>
        <p:spPr bwMode="auto">
          <a:xfrm>
            <a:off x="5715000" y="2817317"/>
            <a:ext cx="2743200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5732463" y="4088904"/>
            <a:ext cx="744537" cy="609600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9pPr>
          </a:lstStyle>
          <a:p>
            <a:pPr algn="ctr"/>
            <a:endParaRPr lang="fr-FR" altLang="fr-FR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858000" y="2564904"/>
            <a:ext cx="804863" cy="457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9pPr>
          </a:lstStyle>
          <a:p>
            <a:pPr algn="ctr"/>
            <a:endParaRPr lang="fr-FR" altLang="fr-FR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961063" y="4698504"/>
            <a:ext cx="592137" cy="685800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9pPr>
          </a:lstStyle>
          <a:p>
            <a:pPr algn="ctr"/>
            <a:endParaRPr lang="fr-FR" altLang="fr-FR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7713663" y="4739779"/>
            <a:ext cx="744537" cy="685800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9pPr>
          </a:lstStyle>
          <a:p>
            <a:pPr algn="ctr"/>
            <a:endParaRPr lang="fr-FR" altLang="fr-FR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5884863" y="3388817"/>
            <a:ext cx="744537" cy="685800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9pPr>
          </a:lstStyle>
          <a:p>
            <a:pPr algn="ctr"/>
            <a:endParaRPr lang="fr-FR" altLang="fr-FR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6408738" y="3063379"/>
            <a:ext cx="746125" cy="685800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9pPr>
          </a:lstStyle>
          <a:p>
            <a:pPr algn="ctr"/>
            <a:endParaRPr lang="fr-FR" altLang="fr-FR"/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7662863" y="3388817"/>
            <a:ext cx="744537" cy="684212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anose="020B0600070205080204" pitchFamily="34" charset="-128"/>
              </a:defRPr>
            </a:lvl9pPr>
          </a:lstStyle>
          <a:p>
            <a:pPr algn="ctr"/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16677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ü"/>
            </a:pPr>
            <a:endParaRPr lang="it-IT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solidFill>
            <a:schemeClr val="tx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it-IT" sz="3600" dirty="0" smtClean="0">
                <a:solidFill>
                  <a:schemeClr val="bg1"/>
                </a:solidFill>
              </a:rPr>
              <a:t>Focus on : BoreholeIndex example</a:t>
            </a:r>
            <a:endParaRPr lang="it-IT" sz="3600" dirty="0">
              <a:solidFill>
                <a:schemeClr val="bg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6292"/>
            <a:ext cx="4616815" cy="204332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 rot="19628647">
            <a:off x="3438058" y="2076306"/>
            <a:ext cx="70564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WMS</a:t>
            </a:r>
            <a:endParaRPr lang="fr-FR" b="1" dirty="0"/>
          </a:p>
        </p:txBody>
      </p:sp>
      <p:pic>
        <p:nvPicPr>
          <p:cNvPr id="6" name="Espace réservé du contenu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8" r="1613"/>
          <a:stretch/>
        </p:blipFill>
        <p:spPr>
          <a:xfrm>
            <a:off x="467511" y="3569619"/>
            <a:ext cx="5856619" cy="327316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 rot="19628647">
            <a:off x="5566579" y="3654982"/>
            <a:ext cx="60644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WFS</a:t>
            </a:r>
            <a:endParaRPr lang="fr-FR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2318681" y="3777746"/>
            <a:ext cx="294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URI to </a:t>
            </a:r>
            <a:r>
              <a:rPr lang="fr-FR" sz="1600" dirty="0" err="1" smtClean="0"/>
              <a:t>each</a:t>
            </a:r>
            <a:r>
              <a:rPr lang="fr-FR" sz="1600" dirty="0" smtClean="0"/>
              <a:t> </a:t>
            </a:r>
            <a:r>
              <a:rPr lang="fr-FR" sz="1600" dirty="0" err="1" smtClean="0"/>
              <a:t>BoreholeIndex</a:t>
            </a:r>
            <a:r>
              <a:rPr lang="fr-FR" sz="1600" dirty="0" smtClean="0"/>
              <a:t> entry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533440" y="4298646"/>
            <a:ext cx="3472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URI to </a:t>
            </a:r>
            <a:r>
              <a:rPr lang="fr-FR" sz="1600" dirty="0" err="1" smtClean="0"/>
              <a:t>codeList</a:t>
            </a:r>
            <a:r>
              <a:rPr lang="fr-FR" sz="1600" dirty="0" smtClean="0"/>
              <a:t> entries (INSPIRE, WP15)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993381" y="5857349"/>
            <a:ext cx="4336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URI to </a:t>
            </a:r>
            <a:r>
              <a:rPr lang="fr-FR" sz="1600" dirty="0" err="1" smtClean="0"/>
              <a:t>richer</a:t>
            </a:r>
            <a:r>
              <a:rPr lang="fr-FR" sz="1600" dirty="0" smtClean="0"/>
              <a:t> information </a:t>
            </a:r>
            <a:r>
              <a:rPr lang="fr-FR" sz="1600" dirty="0" err="1" smtClean="0"/>
              <a:t>resource</a:t>
            </a:r>
            <a:r>
              <a:rPr lang="fr-FR" sz="1600" dirty="0" smtClean="0"/>
              <a:t> (</a:t>
            </a:r>
            <a:r>
              <a:rPr lang="fr-FR" sz="1600" dirty="0" err="1" smtClean="0"/>
              <a:t>see</a:t>
            </a:r>
            <a:r>
              <a:rPr lang="fr-FR" sz="1600" dirty="0" smtClean="0"/>
              <a:t> </a:t>
            </a:r>
            <a:r>
              <a:rPr lang="fr-FR" sz="1600" dirty="0" err="1" smtClean="0"/>
              <a:t>next</a:t>
            </a:r>
            <a:r>
              <a:rPr lang="fr-FR" sz="1600" dirty="0" smtClean="0"/>
              <a:t> slide)</a:t>
            </a:r>
            <a:endParaRPr lang="fr-FR" dirty="0"/>
          </a:p>
        </p:txBody>
      </p:sp>
      <p:pic>
        <p:nvPicPr>
          <p:cNvPr id="11" name="Picture 2" descr="https://t4.ftcdn.net/jpg/00/77/82/27/160_F_77822740_cgMDmNca3rj2A4yp5yRguMAtTqyTBlH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00" y="873323"/>
            <a:ext cx="762000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07136" y="3938016"/>
            <a:ext cx="1560576" cy="1584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707136" y="4385660"/>
            <a:ext cx="3761232" cy="2515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646176" y="6162484"/>
            <a:ext cx="5388864" cy="2022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19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charset="2"/>
              <a:buChar char="ü"/>
            </a:pPr>
            <a:endParaRPr lang="it-IT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solidFill>
            <a:schemeClr val="tx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it-IT" sz="3600" dirty="0" smtClean="0">
                <a:solidFill>
                  <a:schemeClr val="bg1"/>
                </a:solidFill>
              </a:rPr>
              <a:t>Focus : accessing richer Borehole flows </a:t>
            </a:r>
            <a:endParaRPr lang="it-IT" sz="3600" dirty="0">
              <a:solidFill>
                <a:schemeClr val="bg1"/>
              </a:solidFill>
            </a:endParaRPr>
          </a:p>
        </p:txBody>
      </p:sp>
      <p:sp>
        <p:nvSpPr>
          <p:cNvPr id="53" name="Rectangle à coins arrondis 52"/>
          <p:cNvSpPr/>
          <p:nvPr/>
        </p:nvSpPr>
        <p:spPr bwMode="auto">
          <a:xfrm>
            <a:off x="5303550" y="2162995"/>
            <a:ext cx="1584176" cy="123213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200" b="1" dirty="0">
                <a:solidFill>
                  <a:schemeClr val="bg1"/>
                </a:solidFill>
                <a:latin typeface="Arial" charset="0"/>
              </a:rPr>
              <a:t>Env. Monitoring Facility</a:t>
            </a:r>
          </a:p>
        </p:txBody>
      </p:sp>
      <p:sp>
        <p:nvSpPr>
          <p:cNvPr id="54" name="Rectangle à coins arrondis 53"/>
          <p:cNvSpPr/>
          <p:nvPr/>
        </p:nvSpPr>
        <p:spPr bwMode="auto">
          <a:xfrm>
            <a:off x="5632568" y="2721888"/>
            <a:ext cx="888040" cy="558116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à coins arrondis 54"/>
          <p:cNvSpPr/>
          <p:nvPr/>
        </p:nvSpPr>
        <p:spPr bwMode="auto">
          <a:xfrm>
            <a:off x="10605" y="2958277"/>
            <a:ext cx="1502790" cy="152077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Construction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1200" b="1" dirty="0" err="1" smtClean="0">
                <a:solidFill>
                  <a:schemeClr val="bg1"/>
                </a:solidFill>
                <a:latin typeface="Arial" charset="0"/>
              </a:rPr>
              <a:t>details</a:t>
            </a: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56" name="Rectangle à coins arrondis 55"/>
          <p:cNvSpPr/>
          <p:nvPr/>
        </p:nvSpPr>
        <p:spPr bwMode="auto">
          <a:xfrm>
            <a:off x="2916305" y="3211881"/>
            <a:ext cx="1414013" cy="8088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Borehole</a:t>
            </a: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57" name="Picture 2" descr="http://www.reddoggeo.com/www/rw/logplot2003/LogPlot2003_LogSamples_files/logplotsample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" b="4233"/>
          <a:stretch/>
        </p:blipFill>
        <p:spPr bwMode="auto">
          <a:xfrm>
            <a:off x="136424" y="3269134"/>
            <a:ext cx="689595" cy="1024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538" y="2749688"/>
            <a:ext cx="471921" cy="47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à coins arrondis 58"/>
          <p:cNvSpPr/>
          <p:nvPr/>
        </p:nvSpPr>
        <p:spPr bwMode="auto">
          <a:xfrm>
            <a:off x="6468518" y="5086400"/>
            <a:ext cx="1584176" cy="123213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Geology</a:t>
            </a:r>
            <a:r>
              <a:rPr kumimoji="0" lang="fr-FR" sz="12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/ </a:t>
            </a:r>
            <a:r>
              <a:rPr kumimoji="0" lang="fr-FR" sz="1200" b="1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HydroGeology</a:t>
            </a: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60" name="Rectangle à coins arrondis 59"/>
          <p:cNvSpPr/>
          <p:nvPr/>
        </p:nvSpPr>
        <p:spPr bwMode="auto">
          <a:xfrm>
            <a:off x="6698523" y="5590456"/>
            <a:ext cx="1104064" cy="568063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1" name="Picture 2" descr="https://cdn.thinglink.me/api/image/717762046808031232/1240/10/scaletowidth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8"/>
          <a:stretch/>
        </p:blipFill>
        <p:spPr bwMode="auto">
          <a:xfrm>
            <a:off x="6763606" y="5662464"/>
            <a:ext cx="973897" cy="44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ZoneTexte 61"/>
          <p:cNvSpPr txBox="1"/>
          <p:nvPr/>
        </p:nvSpPr>
        <p:spPr>
          <a:xfrm>
            <a:off x="3190668" y="4479057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>
                <a:solidFill>
                  <a:schemeClr val="accent1">
                    <a:lumMod val="50000"/>
                  </a:schemeClr>
                </a:solidFill>
              </a:rPr>
              <a:t>URI</a:t>
            </a:r>
            <a:endParaRPr lang="fr-FR" sz="12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3" name="Connecteur droit avec flèche 62"/>
          <p:cNvCxnSpPr>
            <a:stCxn id="56" idx="1"/>
            <a:endCxn id="55" idx="3"/>
          </p:cNvCxnSpPr>
          <p:nvPr/>
        </p:nvCxnSpPr>
        <p:spPr>
          <a:xfrm flipH="1">
            <a:off x="1513395" y="3616297"/>
            <a:ext cx="1402910" cy="1023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1764997" y="3296527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>
                <a:solidFill>
                  <a:schemeClr val="accent1">
                    <a:lumMod val="50000"/>
                  </a:schemeClr>
                </a:solidFill>
              </a:rPr>
              <a:t>URI</a:t>
            </a:r>
            <a:endParaRPr lang="fr-FR" sz="12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3858328" y="4488199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>
                <a:solidFill>
                  <a:schemeClr val="accent1">
                    <a:lumMod val="50000"/>
                  </a:schemeClr>
                </a:solidFill>
              </a:rPr>
              <a:t>URI</a:t>
            </a:r>
            <a:endParaRPr lang="fr-FR" sz="12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6" name="Rectangle à coins arrondis 65"/>
          <p:cNvSpPr/>
          <p:nvPr/>
        </p:nvSpPr>
        <p:spPr bwMode="auto">
          <a:xfrm>
            <a:off x="7657663" y="2844838"/>
            <a:ext cx="1414013" cy="11036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Observations</a:t>
            </a:r>
          </a:p>
        </p:txBody>
      </p:sp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415" y="3280004"/>
            <a:ext cx="1114128" cy="448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8" name="Connecteur droit avec flèche 67"/>
          <p:cNvCxnSpPr/>
          <p:nvPr/>
        </p:nvCxnSpPr>
        <p:spPr bwMode="auto">
          <a:xfrm>
            <a:off x="6871232" y="2761746"/>
            <a:ext cx="788987" cy="61758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6967175" y="254559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>
                <a:solidFill>
                  <a:schemeClr val="accent2">
                    <a:lumMod val="75000"/>
                  </a:schemeClr>
                </a:solidFill>
              </a:rPr>
              <a:t>URI</a:t>
            </a:r>
            <a:endParaRPr lang="fr-FR" sz="12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70" name="Connecteur droit avec flèche 69"/>
          <p:cNvCxnSpPr/>
          <p:nvPr/>
        </p:nvCxnSpPr>
        <p:spPr>
          <a:xfrm>
            <a:off x="6871233" y="3070540"/>
            <a:ext cx="788986" cy="657794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>
            <a:stCxn id="59" idx="0"/>
            <a:endCxn id="66" idx="2"/>
          </p:cNvCxnSpPr>
          <p:nvPr/>
        </p:nvCxnSpPr>
        <p:spPr>
          <a:xfrm flipV="1">
            <a:off x="7260606" y="3948467"/>
            <a:ext cx="1104064" cy="1137933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7324829" y="4293366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>
                <a:solidFill>
                  <a:schemeClr val="accent1">
                    <a:lumMod val="50000"/>
                  </a:schemeClr>
                </a:solidFill>
              </a:rPr>
              <a:t>URI</a:t>
            </a:r>
            <a:endParaRPr lang="fr-FR" sz="12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73" name="Connecteur en angle 72"/>
          <p:cNvCxnSpPr>
            <a:stCxn id="93" idx="3"/>
            <a:endCxn id="59" idx="1"/>
          </p:cNvCxnSpPr>
          <p:nvPr/>
        </p:nvCxnSpPr>
        <p:spPr bwMode="auto">
          <a:xfrm flipV="1">
            <a:off x="4264209" y="5702469"/>
            <a:ext cx="2204309" cy="92703"/>
          </a:xfrm>
          <a:prstGeom prst="bentConnector3">
            <a:avLst>
              <a:gd name="adj1" fmla="val 50000"/>
            </a:avLst>
          </a:prstGeom>
          <a:ln>
            <a:prstDash val="sysDot"/>
            <a:headEnd type="none" w="med" len="med"/>
            <a:tailEnd type="arrow"/>
          </a:ln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5002876" y="537452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>
                <a:solidFill>
                  <a:schemeClr val="accent1">
                    <a:lumMod val="50000"/>
                  </a:schemeClr>
                </a:solidFill>
              </a:rPr>
              <a:t>URI</a:t>
            </a:r>
            <a:endParaRPr lang="fr-FR" sz="12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75" name="Connecteur droit avec flèche 55"/>
          <p:cNvCxnSpPr>
            <a:stCxn id="56" idx="0"/>
            <a:endCxn id="53" idx="1"/>
          </p:cNvCxnSpPr>
          <p:nvPr/>
        </p:nvCxnSpPr>
        <p:spPr>
          <a:xfrm rot="5400000" flipH="1" flipV="1">
            <a:off x="4247023" y="2155354"/>
            <a:ext cx="432817" cy="168023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ZoneTexte 75"/>
          <p:cNvSpPr txBox="1"/>
          <p:nvPr/>
        </p:nvSpPr>
        <p:spPr>
          <a:xfrm>
            <a:off x="3935933" y="2508092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>
                <a:solidFill>
                  <a:schemeClr val="accent1">
                    <a:lumMod val="50000"/>
                  </a:schemeClr>
                </a:solidFill>
              </a:rPr>
              <a:t>URI</a:t>
            </a:r>
            <a:endParaRPr lang="fr-FR" sz="12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77" name="Connecteur droit avec flèche 55"/>
          <p:cNvCxnSpPr/>
          <p:nvPr/>
        </p:nvCxnSpPr>
        <p:spPr>
          <a:xfrm rot="10800000" flipV="1">
            <a:off x="4312175" y="3070539"/>
            <a:ext cx="1090474" cy="30879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4438962" y="3357440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>
                <a:solidFill>
                  <a:schemeClr val="accent1">
                    <a:lumMod val="50000"/>
                  </a:schemeClr>
                </a:solidFill>
              </a:rPr>
              <a:t>URI</a:t>
            </a:r>
            <a:endParaRPr lang="fr-FR" sz="12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9" name="Rectangle à coins arrondis 78"/>
          <p:cNvSpPr/>
          <p:nvPr/>
        </p:nvSpPr>
        <p:spPr bwMode="auto">
          <a:xfrm>
            <a:off x="2540582" y="1451330"/>
            <a:ext cx="1414013" cy="808831"/>
          </a:xfrm>
          <a:prstGeom prst="roundRect">
            <a:avLst/>
          </a:prstGeom>
          <a:solidFill>
            <a:srgbClr val="007600"/>
          </a:solidFill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Borehole</a:t>
            </a:r>
            <a:r>
              <a:rPr kumimoji="0" lang="fr-FR" sz="1200" b="1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Index</a:t>
            </a:r>
            <a:endParaRPr kumimoji="0" lang="fr-FR" sz="12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80" name="Groupe 79"/>
          <p:cNvGrpSpPr/>
          <p:nvPr/>
        </p:nvGrpSpPr>
        <p:grpSpPr>
          <a:xfrm>
            <a:off x="3236044" y="2254687"/>
            <a:ext cx="1917675" cy="966922"/>
            <a:chOff x="3236044" y="2254687"/>
            <a:chExt cx="1917675" cy="966922"/>
          </a:xfrm>
        </p:grpSpPr>
        <p:cxnSp>
          <p:nvCxnSpPr>
            <p:cNvPr id="81" name="Connecteur droit avec flèche 80"/>
            <p:cNvCxnSpPr>
              <a:stCxn id="79" idx="2"/>
            </p:cNvCxnSpPr>
            <p:nvPr/>
          </p:nvCxnSpPr>
          <p:spPr>
            <a:xfrm flipH="1">
              <a:off x="3247588" y="2260161"/>
              <a:ext cx="1" cy="961448"/>
            </a:xfrm>
            <a:prstGeom prst="straightConnector1">
              <a:avLst/>
            </a:prstGeom>
            <a:ln>
              <a:solidFill>
                <a:srgbClr val="008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ZoneTexte 81"/>
            <p:cNvSpPr txBox="1"/>
            <p:nvPr/>
          </p:nvSpPr>
          <p:spPr>
            <a:xfrm rot="21577700">
              <a:off x="3236044" y="2254687"/>
              <a:ext cx="19176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 smtClean="0">
                  <a:solidFill>
                    <a:srgbClr val="007600"/>
                  </a:solidFill>
                </a:rPr>
                <a:t>gsmlp:identifier</a:t>
              </a:r>
              <a:r>
                <a:rPr lang="fr-FR" sz="1400" dirty="0" smtClean="0">
                  <a:solidFill>
                    <a:srgbClr val="007600"/>
                  </a:solidFill>
                </a:rPr>
                <a:t>-&gt; (URI)</a:t>
              </a:r>
              <a:endParaRPr lang="fr-FR" sz="1400" i="1" dirty="0">
                <a:solidFill>
                  <a:srgbClr val="007600"/>
                </a:solidFill>
              </a:endParaRPr>
            </a:p>
          </p:txBody>
        </p:sp>
      </p:grpSp>
      <p:grpSp>
        <p:nvGrpSpPr>
          <p:cNvPr id="83" name="Groupe 82"/>
          <p:cNvGrpSpPr/>
          <p:nvPr/>
        </p:nvGrpSpPr>
        <p:grpSpPr>
          <a:xfrm>
            <a:off x="3954595" y="1518447"/>
            <a:ext cx="5014661" cy="1326391"/>
            <a:chOff x="3954595" y="1518447"/>
            <a:chExt cx="5014661" cy="1326391"/>
          </a:xfrm>
        </p:grpSpPr>
        <p:cxnSp>
          <p:nvCxnSpPr>
            <p:cNvPr id="84" name="Connecteur droit avec flèche 48"/>
            <p:cNvCxnSpPr>
              <a:stCxn id="79" idx="3"/>
              <a:endCxn id="66" idx="0"/>
            </p:cNvCxnSpPr>
            <p:nvPr/>
          </p:nvCxnSpPr>
          <p:spPr>
            <a:xfrm>
              <a:off x="3954595" y="1855746"/>
              <a:ext cx="4410075" cy="989092"/>
            </a:xfrm>
            <a:prstGeom prst="bentConnector2">
              <a:avLst/>
            </a:prstGeom>
            <a:ln>
              <a:solidFill>
                <a:srgbClr val="008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ZoneTexte 84"/>
            <p:cNvSpPr txBox="1"/>
            <p:nvPr/>
          </p:nvSpPr>
          <p:spPr>
            <a:xfrm>
              <a:off x="4784409" y="1518447"/>
              <a:ext cx="41848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 smtClean="0">
                  <a:solidFill>
                    <a:srgbClr val="007600"/>
                  </a:solidFill>
                </a:rPr>
                <a:t>groundWaterLevel</a:t>
              </a:r>
              <a:r>
                <a:rPr lang="fr-FR" sz="1400" dirty="0" smtClean="0">
                  <a:solidFill>
                    <a:srgbClr val="007600"/>
                  </a:solidFill>
                </a:rPr>
                <a:t>, </a:t>
              </a:r>
              <a:r>
                <a:rPr lang="fr-FR" sz="1400" dirty="0" err="1" smtClean="0">
                  <a:solidFill>
                    <a:srgbClr val="007600"/>
                  </a:solidFill>
                </a:rPr>
                <a:t>groundWaterChemistry</a:t>
              </a:r>
              <a:r>
                <a:rPr lang="fr-FR" sz="1400" dirty="0" smtClean="0">
                  <a:solidFill>
                    <a:srgbClr val="007600"/>
                  </a:solidFill>
                </a:rPr>
                <a:t>, … -&gt; (URI)</a:t>
              </a:r>
              <a:endParaRPr lang="fr-FR" sz="1400" i="1" dirty="0">
                <a:solidFill>
                  <a:srgbClr val="007600"/>
                </a:solidFill>
              </a:endParaRPr>
            </a:p>
          </p:txBody>
        </p:sp>
        <p:cxnSp>
          <p:nvCxnSpPr>
            <p:cNvPr id="86" name="Connecteur droit avec flèche 85"/>
            <p:cNvCxnSpPr>
              <a:endCxn id="53" idx="0"/>
            </p:cNvCxnSpPr>
            <p:nvPr/>
          </p:nvCxnSpPr>
          <p:spPr>
            <a:xfrm>
              <a:off x="6095638" y="1868018"/>
              <a:ext cx="0" cy="294977"/>
            </a:xfrm>
            <a:prstGeom prst="straightConnector1">
              <a:avLst/>
            </a:prstGeom>
            <a:ln>
              <a:solidFill>
                <a:srgbClr val="008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e 86"/>
          <p:cNvGrpSpPr/>
          <p:nvPr/>
        </p:nvGrpSpPr>
        <p:grpSpPr>
          <a:xfrm>
            <a:off x="42158" y="2260160"/>
            <a:ext cx="2940641" cy="2718111"/>
            <a:chOff x="-48557" y="2260160"/>
            <a:chExt cx="2940641" cy="2718111"/>
          </a:xfrm>
        </p:grpSpPr>
        <p:cxnSp>
          <p:nvCxnSpPr>
            <p:cNvPr id="88" name="Connecteur droit avec flèche 56"/>
            <p:cNvCxnSpPr/>
            <p:nvPr/>
          </p:nvCxnSpPr>
          <p:spPr>
            <a:xfrm rot="16200000" flipH="1">
              <a:off x="1430352" y="3606579"/>
              <a:ext cx="2692842" cy="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8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ZoneTexte 88"/>
            <p:cNvSpPr txBox="1"/>
            <p:nvPr/>
          </p:nvSpPr>
          <p:spPr>
            <a:xfrm rot="21577700">
              <a:off x="-48557" y="4455051"/>
              <a:ext cx="29406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i="1" dirty="0" err="1">
                  <a:solidFill>
                    <a:srgbClr val="007600"/>
                  </a:solidFill>
                </a:rPr>
                <a:t>gsmlp:geophysicalLogs</a:t>
              </a:r>
              <a:r>
                <a:rPr lang="fr-FR" sz="1400" i="1" dirty="0">
                  <a:solidFill>
                    <a:srgbClr val="007600"/>
                  </a:solidFill>
                </a:rPr>
                <a:t> </a:t>
              </a:r>
              <a:endParaRPr lang="fr-FR" sz="1400" i="1" dirty="0" smtClean="0">
                <a:solidFill>
                  <a:srgbClr val="007600"/>
                </a:solidFill>
              </a:endParaRPr>
            </a:p>
            <a:p>
              <a:r>
                <a:rPr lang="fr-FR" sz="1400" i="1" dirty="0" err="1">
                  <a:solidFill>
                    <a:srgbClr val="007600"/>
                  </a:solidFill>
                </a:rPr>
                <a:t>gsmlp:geologicalDescription</a:t>
              </a:r>
              <a:r>
                <a:rPr lang="fr-FR" sz="1400" i="1" dirty="0">
                  <a:solidFill>
                    <a:srgbClr val="007600"/>
                  </a:solidFill>
                </a:rPr>
                <a:t> </a:t>
              </a:r>
              <a:r>
                <a:rPr lang="fr-FR" sz="1400" i="1" dirty="0" smtClean="0">
                  <a:solidFill>
                    <a:srgbClr val="007600"/>
                  </a:solidFill>
                </a:rPr>
                <a:t>-&gt; (URI)</a:t>
              </a:r>
              <a:endParaRPr lang="fr-FR" sz="1400" i="1" dirty="0">
                <a:solidFill>
                  <a:srgbClr val="007600"/>
                </a:solidFill>
              </a:endParaRPr>
            </a:p>
          </p:txBody>
        </p:sp>
      </p:grpSp>
      <p:grpSp>
        <p:nvGrpSpPr>
          <p:cNvPr id="90" name="Groupe 89"/>
          <p:cNvGrpSpPr/>
          <p:nvPr/>
        </p:nvGrpSpPr>
        <p:grpSpPr>
          <a:xfrm>
            <a:off x="409637" y="1571133"/>
            <a:ext cx="2239315" cy="1387143"/>
            <a:chOff x="409637" y="1571133"/>
            <a:chExt cx="2239315" cy="1387143"/>
          </a:xfrm>
        </p:grpSpPr>
        <p:sp>
          <p:nvSpPr>
            <p:cNvPr id="91" name="ZoneTexte 90"/>
            <p:cNvSpPr txBox="1"/>
            <p:nvPr/>
          </p:nvSpPr>
          <p:spPr>
            <a:xfrm>
              <a:off x="409637" y="1571133"/>
              <a:ext cx="22393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dirty="0" err="1" smtClean="0">
                  <a:solidFill>
                    <a:srgbClr val="007600"/>
                  </a:solidFill>
                </a:rPr>
                <a:t>detailedDescription</a:t>
              </a:r>
              <a:r>
                <a:rPr lang="fr-FR" sz="1400" dirty="0" smtClean="0">
                  <a:solidFill>
                    <a:srgbClr val="007600"/>
                  </a:solidFill>
                </a:rPr>
                <a:t> -&gt; (URI)</a:t>
              </a:r>
              <a:endParaRPr lang="fr-FR" sz="1400" i="1" dirty="0">
                <a:solidFill>
                  <a:srgbClr val="007600"/>
                </a:solidFill>
              </a:endParaRPr>
            </a:p>
          </p:txBody>
        </p:sp>
        <p:cxnSp>
          <p:nvCxnSpPr>
            <p:cNvPr id="92" name="Connecteur droit avec flèche 48"/>
            <p:cNvCxnSpPr>
              <a:stCxn id="79" idx="1"/>
              <a:endCxn id="55" idx="0"/>
            </p:cNvCxnSpPr>
            <p:nvPr/>
          </p:nvCxnSpPr>
          <p:spPr>
            <a:xfrm rot="10800000" flipV="1">
              <a:off x="762000" y="1855745"/>
              <a:ext cx="1778582" cy="1102531"/>
            </a:xfrm>
            <a:prstGeom prst="bentConnector2">
              <a:avLst/>
            </a:prstGeom>
            <a:ln>
              <a:solidFill>
                <a:srgbClr val="008F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à coins arrondis 92"/>
          <p:cNvSpPr/>
          <p:nvPr/>
        </p:nvSpPr>
        <p:spPr bwMode="auto">
          <a:xfrm>
            <a:off x="2064774" y="4950060"/>
            <a:ext cx="2199435" cy="169022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Observations / logs</a:t>
            </a:r>
          </a:p>
        </p:txBody>
      </p:sp>
      <p:pic>
        <p:nvPicPr>
          <p:cNvPr id="94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99" y="5386929"/>
            <a:ext cx="243998" cy="73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2" descr="D:\Documents\grellets\Travail\International\H2020\EPOS\H2020\Realisation\WP15\20161122-23_Potsdam\Images\STREMY_Log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50"/>
          <a:stretch/>
        </p:blipFill>
        <p:spPr bwMode="auto">
          <a:xfrm>
            <a:off x="2197496" y="5365961"/>
            <a:ext cx="1183627" cy="113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Connecteur droit avec flèche 95"/>
          <p:cNvCxnSpPr/>
          <p:nvPr/>
        </p:nvCxnSpPr>
        <p:spPr>
          <a:xfrm>
            <a:off x="3568883" y="4019955"/>
            <a:ext cx="0" cy="9330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/>
          <p:cNvCxnSpPr/>
          <p:nvPr/>
        </p:nvCxnSpPr>
        <p:spPr>
          <a:xfrm>
            <a:off x="3832187" y="4019955"/>
            <a:ext cx="0" cy="933045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ZoneTexte 97"/>
          <p:cNvSpPr txBox="1"/>
          <p:nvPr/>
        </p:nvSpPr>
        <p:spPr>
          <a:xfrm>
            <a:off x="6973402" y="3517988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i="1" dirty="0" smtClean="0">
                <a:solidFill>
                  <a:schemeClr val="accent1">
                    <a:lumMod val="50000"/>
                  </a:schemeClr>
                </a:solidFill>
              </a:rPr>
              <a:t>URI</a:t>
            </a:r>
            <a:endParaRPr lang="fr-FR" sz="1200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9" name="Picture 2" descr="TCS_Geological_Information_and_Modeli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989" y="1929851"/>
            <a:ext cx="291641" cy="29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http://www.cedricgervy.be/wp-content/uploads/2015/03/social-is-work-in-progre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245" y="646285"/>
            <a:ext cx="762000" cy="77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98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5835</TotalTime>
  <Words>340</Words>
  <Application>Microsoft Office PowerPoint</Application>
  <PresentationFormat>On-screen Show (4:3)</PresentationFormat>
  <Paragraphs>126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MS PGothic</vt:lpstr>
      <vt:lpstr>MS PGothic</vt:lpstr>
      <vt:lpstr>Arial</vt:lpstr>
      <vt:lpstr>Calibri</vt:lpstr>
      <vt:lpstr>Calibri Light</vt:lpstr>
      <vt:lpstr>CG Times</vt:lpstr>
      <vt:lpstr>Wingdings</vt:lpstr>
      <vt:lpstr>Tema di Office</vt:lpstr>
      <vt:lpstr>PowerPoint Presentation</vt:lpstr>
      <vt:lpstr>PowerPoint Presentation</vt:lpstr>
      <vt:lpstr>30 October 2018: EPOS ERIC Granted by EC</vt:lpstr>
      <vt:lpstr>Technical implementation</vt:lpstr>
      <vt:lpstr>PowerPoint Presentation</vt:lpstr>
      <vt:lpstr>PowerPoint Presentation</vt:lpstr>
      <vt:lpstr>Borehole in EPOS</vt:lpstr>
      <vt:lpstr>Focus on : BoreholeIndex example</vt:lpstr>
      <vt:lpstr>Focus : accessing richer Borehole flows </vt:lpstr>
      <vt:lpstr>Data sources</vt:lpstr>
      <vt:lpstr>PowerPoint Presentation</vt:lpstr>
      <vt:lpstr>PowerPoint Presentation</vt:lpstr>
      <vt:lpstr>EPOS ERIC starts its operational phase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Utente di Microsoft Office</dc:creator>
  <cp:lastModifiedBy>Harrison, Matthew</cp:lastModifiedBy>
  <cp:revision>98</cp:revision>
  <dcterms:created xsi:type="dcterms:W3CDTF">2018-02-27T08:15:34Z</dcterms:created>
  <dcterms:modified xsi:type="dcterms:W3CDTF">2019-01-21T15:14:03Z</dcterms:modified>
</cp:coreProperties>
</file>